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34" r:id="rId1"/>
    <p:sldMasterId id="2147484485" r:id="rId2"/>
  </p:sldMasterIdLst>
  <p:notesMasterIdLst>
    <p:notesMasterId r:id="rId4"/>
  </p:notesMasterIdLst>
  <p:handoutMasterIdLst>
    <p:handoutMasterId r:id="rId5"/>
  </p:handoutMasterIdLst>
  <p:sldIdLst>
    <p:sldId id="8815" r:id="rId3"/>
  </p:sldIdLst>
  <p:sldSz cx="12192000" cy="6858000"/>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Instructions" id="{7B7E15F5-5E6C-49A5-9866-4743A409C833}">
          <p14:sldIdLst>
            <p14:sldId id="8815"/>
          </p14:sldIdLst>
        </p14:section>
        <p14:section name="Cover Option Examples" id="{79A22576-EB05-4960-AF72-DE0D029E6687}">
          <p14:sldIdLst/>
        </p14:section>
        <p14:section name="Pre-Built Examples" id="{6CB1434D-BFC7-4F7A-ADC1-610D8952D1A8}">
          <p14:sldIdLst/>
        </p14:section>
        <p14:section name="End Slides" id="{D151A681-1E52-4154-A289-0A044C70B1AC}">
          <p14:sldIdLst/>
        </p14:section>
      </p14:sectionLst>
    </p:ext>
    <p:ext uri="{EFAFB233-063F-42B5-8137-9DF3F51BA10A}">
      <p15:sldGuideLst xmlns:p15="http://schemas.microsoft.com/office/powerpoint/2012/main">
        <p15:guide id="1" orient="horz" pos="2208" userDrawn="1">
          <p15:clr>
            <a:srgbClr val="A4A3A4"/>
          </p15:clr>
        </p15:guide>
        <p15:guide id="2" pos="3840">
          <p15:clr>
            <a:srgbClr val="A4A3A4"/>
          </p15:clr>
        </p15:guide>
        <p15:guide id="3" orient="horz" pos="1840">
          <p15:clr>
            <a:srgbClr val="A4A3A4"/>
          </p15:clr>
        </p15:guide>
        <p15:guide id="4" orient="horz" pos="384" userDrawn="1">
          <p15:clr>
            <a:srgbClr val="A4A3A4"/>
          </p15:clr>
        </p15:guide>
        <p15:guide id="5" orient="horz" pos="4272">
          <p15:clr>
            <a:srgbClr val="A4A3A4"/>
          </p15:clr>
        </p15:guide>
        <p15:guide id="6" orient="horz" pos="2928" userDrawn="1">
          <p15:clr>
            <a:srgbClr val="A4A3A4"/>
          </p15:clr>
        </p15:guide>
        <p15:guide id="7" orient="horz" pos="3792">
          <p15:clr>
            <a:srgbClr val="A4A3A4"/>
          </p15:clr>
        </p15:guide>
        <p15:guide id="8" orient="horz" pos="912" userDrawn="1">
          <p15:clr>
            <a:srgbClr val="A4A3A4"/>
          </p15:clr>
        </p15:guide>
        <p15:guide id="9" pos="2640" userDrawn="1">
          <p15:clr>
            <a:srgbClr val="A4A3A4"/>
          </p15:clr>
        </p15:guide>
        <p15:guide id="10" pos="5040" userDrawn="1">
          <p15:clr>
            <a:srgbClr val="A4A3A4"/>
          </p15:clr>
        </p15:guide>
        <p15:guide id="11" pos="557">
          <p15:clr>
            <a:srgbClr val="A4A3A4"/>
          </p15:clr>
        </p15:guide>
        <p15:guide id="12" pos="31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owne, Kari" initials="BK" lastIdx="17" clrIdx="0">
    <p:extLst>
      <p:ext uri="{19B8F6BF-5375-455C-9EA6-DF929625EA0E}">
        <p15:presenceInfo xmlns:p15="http://schemas.microsoft.com/office/powerpoint/2012/main" userId="S::kbrowne@bmc.com::d4b82e66-1c62-4a99-90eb-c76ade05aa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301"/>
    <a:srgbClr val="46C2D8"/>
    <a:srgbClr val="00A79D"/>
    <a:srgbClr val="FE9901"/>
    <a:srgbClr val="0091DC"/>
    <a:srgbClr val="525153"/>
    <a:srgbClr val="0072D0"/>
    <a:srgbClr val="DCE4E8"/>
    <a:srgbClr val="0065B5"/>
    <a:srgbClr val="0091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41" autoAdjust="0"/>
    <p:restoredTop sz="95782" autoAdjust="0"/>
  </p:normalViewPr>
  <p:slideViewPr>
    <p:cSldViewPr snapToGrid="0" showGuides="1">
      <p:cViewPr>
        <p:scale>
          <a:sx n="197" d="100"/>
          <a:sy n="197" d="100"/>
        </p:scale>
        <p:origin x="-120" y="600"/>
      </p:cViewPr>
      <p:guideLst>
        <p:guide orient="horz" pos="2208"/>
        <p:guide pos="3840"/>
        <p:guide orient="horz" pos="1840"/>
        <p:guide orient="horz" pos="384"/>
        <p:guide orient="horz" pos="4272"/>
        <p:guide orient="horz" pos="2928"/>
        <p:guide orient="horz" pos="3792"/>
        <p:guide orient="horz" pos="912"/>
        <p:guide pos="2640"/>
        <p:guide pos="5040"/>
        <p:guide pos="557"/>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432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eaLnBrk="1" hangingPunct="1">
              <a:defRPr sz="1200"/>
            </a:lvl1pPr>
          </a:lstStyle>
          <a:p>
            <a:pPr>
              <a:defRPr/>
            </a:pPr>
            <a:fld id="{6ABB7121-B909-45D5-8C29-CBEA6EB3F274}" type="datetimeFigureOut">
              <a:rPr lang="en-US"/>
              <a:pPr>
                <a:defRPr/>
              </a:pPr>
              <a:t>5/5/20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eaLnBrk="1" hangingPunct="1">
              <a:defRPr sz="1200"/>
            </a:lvl1pPr>
          </a:lstStyle>
          <a:p>
            <a:pPr>
              <a:defRPr/>
            </a:pPr>
            <a:endParaRPr lang="en-US"/>
          </a:p>
        </p:txBody>
      </p:sp>
    </p:spTree>
    <p:extLst>
      <p:ext uri="{BB962C8B-B14F-4D97-AF65-F5344CB8AC3E}">
        <p14:creationId xmlns:p14="http://schemas.microsoft.com/office/powerpoint/2010/main" val="11307433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A696A071-2236-4477-BC26-3CC761F181EF}" type="datetimeFigureOut">
              <a:rPr lang="en-US"/>
              <a:pPr>
                <a:defRPr/>
              </a:pPr>
              <a:t>5/5/20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E07403D9-B669-4A24-BB2D-C1EEDEB5CF1A}" type="slidenum">
              <a:rPr lang="en-US"/>
              <a:pPr>
                <a:defRPr/>
              </a:pPr>
              <a:t>‹#›</a:t>
            </a:fld>
            <a:endParaRPr lang="en-US"/>
          </a:p>
        </p:txBody>
      </p:sp>
    </p:spTree>
    <p:extLst>
      <p:ext uri="{BB962C8B-B14F-4D97-AF65-F5344CB8AC3E}">
        <p14:creationId xmlns:p14="http://schemas.microsoft.com/office/powerpoint/2010/main" val="2880451970"/>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51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bmc.com/" TargetMode="External"/><Relationship Id="rId2" Type="http://schemas.openxmlformats.org/officeDocument/2006/relationships/hyperlink" Target="http://www.bmc.com/legal/trademarks-third-party-attributions.html" TargetMode="External"/><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tif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www.bmc.com/" TargetMode="External"/><Relationship Id="rId2" Type="http://schemas.openxmlformats.org/officeDocument/2006/relationships/hyperlink" Target="http://www.bmc.com/legal/trademarks-third-party-attributions.html" TargetMode="External"/><Relationship Id="rId1" Type="http://schemas.openxmlformats.org/officeDocument/2006/relationships/slideMaster" Target="../slideMasters/slideMaster2.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 Full Screen Image">
    <p:spTree>
      <p:nvGrpSpPr>
        <p:cNvPr id="1" name=""/>
        <p:cNvGrpSpPr/>
        <p:nvPr/>
      </p:nvGrpSpPr>
      <p:grpSpPr>
        <a:xfrm>
          <a:off x="0" y="0"/>
          <a:ext cx="0" cy="0"/>
          <a:chOff x="0" y="0"/>
          <a:chExt cx="0" cy="0"/>
        </a:xfrm>
      </p:grpSpPr>
      <p:grpSp>
        <p:nvGrpSpPr>
          <p:cNvPr id="13" name="BMC_Logo_white">
            <a:extLst>
              <a:ext uri="{FF2B5EF4-FFF2-40B4-BE49-F238E27FC236}">
                <a16:creationId xmlns:a16="http://schemas.microsoft.com/office/drawing/2014/main" id="{60D74D29-2228-4C2A-9259-7AEFAECFC329}"/>
              </a:ext>
            </a:extLst>
          </p:cNvPr>
          <p:cNvGrpSpPr>
            <a:grpSpLocks noChangeAspect="1"/>
          </p:cNvGrpSpPr>
          <p:nvPr userDrawn="1"/>
        </p:nvGrpSpPr>
        <p:grpSpPr bwMode="auto">
          <a:xfrm>
            <a:off x="316707" y="367506"/>
            <a:ext cx="1135062" cy="484187"/>
            <a:chOff x="6570" y="3711"/>
            <a:chExt cx="715" cy="305"/>
          </a:xfrm>
        </p:grpSpPr>
        <p:sp>
          <p:nvSpPr>
            <p:cNvPr id="14" name="Freeform 5">
              <a:extLst>
                <a:ext uri="{FF2B5EF4-FFF2-40B4-BE49-F238E27FC236}">
                  <a16:creationId xmlns:a16="http://schemas.microsoft.com/office/drawing/2014/main" id="{4E0201EC-3087-49FC-A797-FEBAFCB1C807}"/>
                </a:ext>
              </a:extLst>
            </p:cNvPr>
            <p:cNvSpPr>
              <a:spLocks noEditPoints="1"/>
            </p:cNvSpPr>
            <p:nvPr userDrawn="1"/>
          </p:nvSpPr>
          <p:spPr bwMode="auto">
            <a:xfrm>
              <a:off x="6821" y="3766"/>
              <a:ext cx="128" cy="195"/>
            </a:xfrm>
            <a:custGeom>
              <a:avLst/>
              <a:gdLst>
                <a:gd name="T0" fmla="*/ 110 w 387"/>
                <a:gd name="T1" fmla="*/ 444 h 586"/>
                <a:gd name="T2" fmla="*/ 110 w 387"/>
                <a:gd name="T3" fmla="*/ 444 h 586"/>
                <a:gd name="T4" fmla="*/ 184 w 387"/>
                <a:gd name="T5" fmla="*/ 490 h 586"/>
                <a:gd name="T6" fmla="*/ 278 w 387"/>
                <a:gd name="T7" fmla="*/ 379 h 586"/>
                <a:gd name="T8" fmla="*/ 184 w 387"/>
                <a:gd name="T9" fmla="*/ 267 h 586"/>
                <a:gd name="T10" fmla="*/ 110 w 387"/>
                <a:gd name="T11" fmla="*/ 314 h 586"/>
                <a:gd name="T12" fmla="*/ 110 w 387"/>
                <a:gd name="T13" fmla="*/ 444 h 586"/>
                <a:gd name="T14" fmla="*/ 110 w 387"/>
                <a:gd name="T15" fmla="*/ 444 h 586"/>
                <a:gd name="T16" fmla="*/ 110 w 387"/>
                <a:gd name="T17" fmla="*/ 578 h 586"/>
                <a:gd name="T18" fmla="*/ 110 w 387"/>
                <a:gd name="T19" fmla="*/ 578 h 586"/>
                <a:gd name="T20" fmla="*/ 0 w 387"/>
                <a:gd name="T21" fmla="*/ 578 h 586"/>
                <a:gd name="T22" fmla="*/ 0 w 387"/>
                <a:gd name="T23" fmla="*/ 0 h 586"/>
                <a:gd name="T24" fmla="*/ 110 w 387"/>
                <a:gd name="T25" fmla="*/ 0 h 586"/>
                <a:gd name="T26" fmla="*/ 110 w 387"/>
                <a:gd name="T27" fmla="*/ 213 h 586"/>
                <a:gd name="T28" fmla="*/ 208 w 387"/>
                <a:gd name="T29" fmla="*/ 171 h 586"/>
                <a:gd name="T30" fmla="*/ 387 w 387"/>
                <a:gd name="T31" fmla="*/ 379 h 586"/>
                <a:gd name="T32" fmla="*/ 208 w 387"/>
                <a:gd name="T33" fmla="*/ 586 h 586"/>
                <a:gd name="T34" fmla="*/ 110 w 387"/>
                <a:gd name="T35" fmla="*/ 545 h 586"/>
                <a:gd name="T36" fmla="*/ 110 w 387"/>
                <a:gd name="T37" fmla="*/ 5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 h="586">
                  <a:moveTo>
                    <a:pt x="110" y="444"/>
                  </a:moveTo>
                  <a:lnTo>
                    <a:pt x="110" y="444"/>
                  </a:lnTo>
                  <a:cubicBezTo>
                    <a:pt x="122" y="472"/>
                    <a:pt x="151" y="490"/>
                    <a:pt x="184" y="490"/>
                  </a:cubicBezTo>
                  <a:cubicBezTo>
                    <a:pt x="243" y="490"/>
                    <a:pt x="278" y="442"/>
                    <a:pt x="278" y="379"/>
                  </a:cubicBezTo>
                  <a:cubicBezTo>
                    <a:pt x="278" y="315"/>
                    <a:pt x="243" y="267"/>
                    <a:pt x="184" y="267"/>
                  </a:cubicBezTo>
                  <a:cubicBezTo>
                    <a:pt x="152" y="267"/>
                    <a:pt x="122" y="287"/>
                    <a:pt x="110" y="314"/>
                  </a:cubicBezTo>
                  <a:lnTo>
                    <a:pt x="110" y="444"/>
                  </a:lnTo>
                  <a:lnTo>
                    <a:pt x="110" y="444"/>
                  </a:lnTo>
                  <a:close/>
                  <a:moveTo>
                    <a:pt x="110" y="578"/>
                  </a:moveTo>
                  <a:lnTo>
                    <a:pt x="110" y="578"/>
                  </a:lnTo>
                  <a:lnTo>
                    <a:pt x="0" y="578"/>
                  </a:lnTo>
                  <a:lnTo>
                    <a:pt x="0" y="0"/>
                  </a:lnTo>
                  <a:lnTo>
                    <a:pt x="110" y="0"/>
                  </a:lnTo>
                  <a:lnTo>
                    <a:pt x="110" y="213"/>
                  </a:lnTo>
                  <a:cubicBezTo>
                    <a:pt x="128" y="192"/>
                    <a:pt x="166" y="171"/>
                    <a:pt x="208" y="171"/>
                  </a:cubicBezTo>
                  <a:cubicBezTo>
                    <a:pt x="323" y="171"/>
                    <a:pt x="387" y="266"/>
                    <a:pt x="387" y="379"/>
                  </a:cubicBezTo>
                  <a:cubicBezTo>
                    <a:pt x="387" y="493"/>
                    <a:pt x="323" y="586"/>
                    <a:pt x="208" y="586"/>
                  </a:cubicBezTo>
                  <a:cubicBezTo>
                    <a:pt x="166" y="586"/>
                    <a:pt x="128" y="566"/>
                    <a:pt x="110" y="545"/>
                  </a:cubicBezTo>
                  <a:lnTo>
                    <a:pt x="110" y="57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4BC1BF6-F462-4D10-A114-2801BDAD2B3F}"/>
                </a:ext>
              </a:extLst>
            </p:cNvPr>
            <p:cNvSpPr>
              <a:spLocks/>
            </p:cNvSpPr>
            <p:nvPr userDrawn="1"/>
          </p:nvSpPr>
          <p:spPr bwMode="auto">
            <a:xfrm>
              <a:off x="6964" y="3823"/>
              <a:ext cx="187" cy="136"/>
            </a:xfrm>
            <a:custGeom>
              <a:avLst/>
              <a:gdLst>
                <a:gd name="T0" fmla="*/ 433 w 562"/>
                <a:gd name="T1" fmla="*/ 0 h 407"/>
                <a:gd name="T2" fmla="*/ 433 w 562"/>
                <a:gd name="T3" fmla="*/ 0 h 407"/>
                <a:gd name="T4" fmla="*/ 562 w 562"/>
                <a:gd name="T5" fmla="*/ 147 h 407"/>
                <a:gd name="T6" fmla="*/ 562 w 562"/>
                <a:gd name="T7" fmla="*/ 407 h 407"/>
                <a:gd name="T8" fmla="*/ 453 w 562"/>
                <a:gd name="T9" fmla="*/ 407 h 407"/>
                <a:gd name="T10" fmla="*/ 453 w 562"/>
                <a:gd name="T11" fmla="*/ 170 h 407"/>
                <a:gd name="T12" fmla="*/ 397 w 562"/>
                <a:gd name="T13" fmla="*/ 99 h 407"/>
                <a:gd name="T14" fmla="*/ 336 w 562"/>
                <a:gd name="T15" fmla="*/ 151 h 407"/>
                <a:gd name="T16" fmla="*/ 336 w 562"/>
                <a:gd name="T17" fmla="*/ 407 h 407"/>
                <a:gd name="T18" fmla="*/ 226 w 562"/>
                <a:gd name="T19" fmla="*/ 407 h 407"/>
                <a:gd name="T20" fmla="*/ 226 w 562"/>
                <a:gd name="T21" fmla="*/ 170 h 407"/>
                <a:gd name="T22" fmla="*/ 171 w 562"/>
                <a:gd name="T23" fmla="*/ 99 h 407"/>
                <a:gd name="T24" fmla="*/ 109 w 562"/>
                <a:gd name="T25" fmla="*/ 151 h 407"/>
                <a:gd name="T26" fmla="*/ 109 w 562"/>
                <a:gd name="T27" fmla="*/ 407 h 407"/>
                <a:gd name="T28" fmla="*/ 0 w 562"/>
                <a:gd name="T29" fmla="*/ 407 h 407"/>
                <a:gd name="T30" fmla="*/ 0 w 562"/>
                <a:gd name="T31" fmla="*/ 9 h 407"/>
                <a:gd name="T32" fmla="*/ 109 w 562"/>
                <a:gd name="T33" fmla="*/ 9 h 407"/>
                <a:gd name="T34" fmla="*/ 109 w 562"/>
                <a:gd name="T35" fmla="*/ 42 h 407"/>
                <a:gd name="T36" fmla="*/ 208 w 562"/>
                <a:gd name="T37" fmla="*/ 0 h 407"/>
                <a:gd name="T38" fmla="*/ 314 w 562"/>
                <a:gd name="T39" fmla="*/ 51 h 407"/>
                <a:gd name="T40" fmla="*/ 433 w 562"/>
                <a:gd name="T41"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2" h="407">
                  <a:moveTo>
                    <a:pt x="433" y="0"/>
                  </a:moveTo>
                  <a:lnTo>
                    <a:pt x="433" y="0"/>
                  </a:lnTo>
                  <a:cubicBezTo>
                    <a:pt x="513" y="0"/>
                    <a:pt x="562" y="57"/>
                    <a:pt x="562" y="147"/>
                  </a:cubicBezTo>
                  <a:lnTo>
                    <a:pt x="562" y="407"/>
                  </a:lnTo>
                  <a:lnTo>
                    <a:pt x="453" y="407"/>
                  </a:lnTo>
                  <a:lnTo>
                    <a:pt x="453" y="170"/>
                  </a:lnTo>
                  <a:cubicBezTo>
                    <a:pt x="453" y="127"/>
                    <a:pt x="434" y="99"/>
                    <a:pt x="397" y="99"/>
                  </a:cubicBezTo>
                  <a:cubicBezTo>
                    <a:pt x="368" y="99"/>
                    <a:pt x="343" y="117"/>
                    <a:pt x="336" y="151"/>
                  </a:cubicBezTo>
                  <a:lnTo>
                    <a:pt x="336" y="407"/>
                  </a:lnTo>
                  <a:lnTo>
                    <a:pt x="226" y="407"/>
                  </a:lnTo>
                  <a:lnTo>
                    <a:pt x="226" y="170"/>
                  </a:lnTo>
                  <a:cubicBezTo>
                    <a:pt x="226" y="127"/>
                    <a:pt x="208" y="99"/>
                    <a:pt x="171" y="99"/>
                  </a:cubicBezTo>
                  <a:cubicBezTo>
                    <a:pt x="143" y="99"/>
                    <a:pt x="116" y="117"/>
                    <a:pt x="109" y="151"/>
                  </a:cubicBezTo>
                  <a:lnTo>
                    <a:pt x="109" y="407"/>
                  </a:lnTo>
                  <a:lnTo>
                    <a:pt x="0" y="407"/>
                  </a:lnTo>
                  <a:lnTo>
                    <a:pt x="0" y="9"/>
                  </a:lnTo>
                  <a:lnTo>
                    <a:pt x="109" y="9"/>
                  </a:lnTo>
                  <a:lnTo>
                    <a:pt x="109" y="42"/>
                  </a:lnTo>
                  <a:cubicBezTo>
                    <a:pt x="128" y="17"/>
                    <a:pt x="164" y="0"/>
                    <a:pt x="208" y="0"/>
                  </a:cubicBezTo>
                  <a:cubicBezTo>
                    <a:pt x="255" y="0"/>
                    <a:pt x="292" y="22"/>
                    <a:pt x="314" y="51"/>
                  </a:cubicBezTo>
                  <a:cubicBezTo>
                    <a:pt x="339" y="23"/>
                    <a:pt x="377" y="0"/>
                    <a:pt x="4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A17D6F5D-E2F6-456C-A8AE-208CCFA3E419}"/>
                </a:ext>
              </a:extLst>
            </p:cNvPr>
            <p:cNvSpPr>
              <a:spLocks/>
            </p:cNvSpPr>
            <p:nvPr userDrawn="1"/>
          </p:nvSpPr>
          <p:spPr bwMode="auto">
            <a:xfrm>
              <a:off x="7165" y="3823"/>
              <a:ext cx="120" cy="138"/>
            </a:xfrm>
            <a:custGeom>
              <a:avLst/>
              <a:gdLst>
                <a:gd name="T0" fmla="*/ 189 w 361"/>
                <a:gd name="T1" fmla="*/ 0 h 415"/>
                <a:gd name="T2" fmla="*/ 189 w 361"/>
                <a:gd name="T3" fmla="*/ 0 h 415"/>
                <a:gd name="T4" fmla="*/ 361 w 361"/>
                <a:gd name="T5" fmla="*/ 143 h 415"/>
                <a:gd name="T6" fmla="*/ 254 w 361"/>
                <a:gd name="T7" fmla="*/ 143 h 415"/>
                <a:gd name="T8" fmla="*/ 189 w 361"/>
                <a:gd name="T9" fmla="*/ 95 h 415"/>
                <a:gd name="T10" fmla="*/ 108 w 361"/>
                <a:gd name="T11" fmla="*/ 208 h 415"/>
                <a:gd name="T12" fmla="*/ 189 w 361"/>
                <a:gd name="T13" fmla="*/ 321 h 415"/>
                <a:gd name="T14" fmla="*/ 254 w 361"/>
                <a:gd name="T15" fmla="*/ 272 h 415"/>
                <a:gd name="T16" fmla="*/ 361 w 361"/>
                <a:gd name="T17" fmla="*/ 272 h 415"/>
                <a:gd name="T18" fmla="*/ 189 w 361"/>
                <a:gd name="T19" fmla="*/ 415 h 415"/>
                <a:gd name="T20" fmla="*/ 0 w 361"/>
                <a:gd name="T21" fmla="*/ 208 h 415"/>
                <a:gd name="T22" fmla="*/ 189 w 361"/>
                <a:gd name="T2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415">
                  <a:moveTo>
                    <a:pt x="189" y="0"/>
                  </a:moveTo>
                  <a:lnTo>
                    <a:pt x="189" y="0"/>
                  </a:lnTo>
                  <a:cubicBezTo>
                    <a:pt x="288" y="0"/>
                    <a:pt x="350" y="59"/>
                    <a:pt x="361" y="143"/>
                  </a:cubicBezTo>
                  <a:lnTo>
                    <a:pt x="254" y="143"/>
                  </a:lnTo>
                  <a:cubicBezTo>
                    <a:pt x="248" y="113"/>
                    <a:pt x="224" y="95"/>
                    <a:pt x="189" y="95"/>
                  </a:cubicBezTo>
                  <a:cubicBezTo>
                    <a:pt x="139" y="95"/>
                    <a:pt x="108" y="141"/>
                    <a:pt x="108" y="208"/>
                  </a:cubicBezTo>
                  <a:cubicBezTo>
                    <a:pt x="108" y="275"/>
                    <a:pt x="139" y="321"/>
                    <a:pt x="189" y="321"/>
                  </a:cubicBezTo>
                  <a:cubicBezTo>
                    <a:pt x="224" y="321"/>
                    <a:pt x="248" y="303"/>
                    <a:pt x="254" y="272"/>
                  </a:cubicBezTo>
                  <a:lnTo>
                    <a:pt x="361" y="272"/>
                  </a:lnTo>
                  <a:cubicBezTo>
                    <a:pt x="350" y="358"/>
                    <a:pt x="288" y="415"/>
                    <a:pt x="189" y="415"/>
                  </a:cubicBezTo>
                  <a:cubicBezTo>
                    <a:pt x="77" y="415"/>
                    <a:pt x="0" y="331"/>
                    <a:pt x="0" y="208"/>
                  </a:cubicBezTo>
                  <a:cubicBezTo>
                    <a:pt x="0" y="85"/>
                    <a:pt x="77" y="0"/>
                    <a:pt x="18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D2197802-02CC-444A-8A0F-FDF4CFE03253}"/>
                </a:ext>
              </a:extLst>
            </p:cNvPr>
            <p:cNvSpPr>
              <a:spLocks noEditPoints="1"/>
            </p:cNvSpPr>
            <p:nvPr userDrawn="1"/>
          </p:nvSpPr>
          <p:spPr bwMode="auto">
            <a:xfrm>
              <a:off x="6570" y="3711"/>
              <a:ext cx="188" cy="305"/>
            </a:xfrm>
            <a:custGeom>
              <a:avLst/>
              <a:gdLst>
                <a:gd name="T0" fmla="*/ 89 w 568"/>
                <a:gd name="T1" fmla="*/ 98 h 912"/>
                <a:gd name="T2" fmla="*/ 89 w 568"/>
                <a:gd name="T3" fmla="*/ 98 h 912"/>
                <a:gd name="T4" fmla="*/ 89 w 568"/>
                <a:gd name="T5" fmla="*/ 215 h 912"/>
                <a:gd name="T6" fmla="*/ 122 w 568"/>
                <a:gd name="T7" fmla="*/ 273 h 912"/>
                <a:gd name="T8" fmla="*/ 341 w 568"/>
                <a:gd name="T9" fmla="*/ 405 h 912"/>
                <a:gd name="T10" fmla="*/ 470 w 568"/>
                <a:gd name="T11" fmla="*/ 328 h 912"/>
                <a:gd name="T12" fmla="*/ 89 w 568"/>
                <a:gd name="T13" fmla="*/ 98 h 912"/>
                <a:gd name="T14" fmla="*/ 89 w 568"/>
                <a:gd name="T15" fmla="*/ 98 h 912"/>
                <a:gd name="T16" fmla="*/ 341 w 568"/>
                <a:gd name="T17" fmla="*/ 508 h 912"/>
                <a:gd name="T18" fmla="*/ 341 w 568"/>
                <a:gd name="T19" fmla="*/ 508 h 912"/>
                <a:gd name="T20" fmla="*/ 122 w 568"/>
                <a:gd name="T21" fmla="*/ 640 h 912"/>
                <a:gd name="T22" fmla="*/ 89 w 568"/>
                <a:gd name="T23" fmla="*/ 699 h 912"/>
                <a:gd name="T24" fmla="*/ 89 w 568"/>
                <a:gd name="T25" fmla="*/ 814 h 912"/>
                <a:gd name="T26" fmla="*/ 470 w 568"/>
                <a:gd name="T27" fmla="*/ 585 h 912"/>
                <a:gd name="T28" fmla="*/ 341 w 568"/>
                <a:gd name="T29" fmla="*/ 508 h 912"/>
                <a:gd name="T30" fmla="*/ 341 w 568"/>
                <a:gd name="T31" fmla="*/ 508 h 912"/>
                <a:gd name="T32" fmla="*/ 75 w 568"/>
                <a:gd name="T33" fmla="*/ 912 h 912"/>
                <a:gd name="T34" fmla="*/ 75 w 568"/>
                <a:gd name="T35" fmla="*/ 912 h 912"/>
                <a:gd name="T36" fmla="*/ 0 w 568"/>
                <a:gd name="T37" fmla="*/ 828 h 912"/>
                <a:gd name="T38" fmla="*/ 0 w 568"/>
                <a:gd name="T39" fmla="*/ 699 h 912"/>
                <a:gd name="T40" fmla="*/ 77 w 568"/>
                <a:gd name="T41" fmla="*/ 563 h 912"/>
                <a:gd name="T42" fmla="*/ 255 w 568"/>
                <a:gd name="T43" fmla="*/ 457 h 912"/>
                <a:gd name="T44" fmla="*/ 77 w 568"/>
                <a:gd name="T45" fmla="*/ 350 h 912"/>
                <a:gd name="T46" fmla="*/ 1 w 568"/>
                <a:gd name="T47" fmla="*/ 215 h 912"/>
                <a:gd name="T48" fmla="*/ 1 w 568"/>
                <a:gd name="T49" fmla="*/ 84 h 912"/>
                <a:gd name="T50" fmla="*/ 75 w 568"/>
                <a:gd name="T51" fmla="*/ 0 h 912"/>
                <a:gd name="T52" fmla="*/ 122 w 568"/>
                <a:gd name="T53" fmla="*/ 15 h 912"/>
                <a:gd name="T54" fmla="*/ 524 w 568"/>
                <a:gd name="T55" fmla="*/ 257 h 912"/>
                <a:gd name="T56" fmla="*/ 568 w 568"/>
                <a:gd name="T57" fmla="*/ 328 h 912"/>
                <a:gd name="T58" fmla="*/ 524 w 568"/>
                <a:gd name="T59" fmla="*/ 399 h 912"/>
                <a:gd name="T60" fmla="*/ 428 w 568"/>
                <a:gd name="T61" fmla="*/ 457 h 912"/>
                <a:gd name="T62" fmla="*/ 524 w 568"/>
                <a:gd name="T63" fmla="*/ 514 h 912"/>
                <a:gd name="T64" fmla="*/ 568 w 568"/>
                <a:gd name="T65" fmla="*/ 585 h 912"/>
                <a:gd name="T66" fmla="*/ 524 w 568"/>
                <a:gd name="T67" fmla="*/ 656 h 912"/>
                <a:gd name="T68" fmla="*/ 122 w 568"/>
                <a:gd name="T69" fmla="*/ 898 h 912"/>
                <a:gd name="T70" fmla="*/ 75 w 568"/>
                <a:gd name="T71"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912">
                  <a:moveTo>
                    <a:pt x="89" y="98"/>
                  </a:moveTo>
                  <a:lnTo>
                    <a:pt x="89" y="98"/>
                  </a:lnTo>
                  <a:lnTo>
                    <a:pt x="89" y="215"/>
                  </a:lnTo>
                  <a:cubicBezTo>
                    <a:pt x="89" y="234"/>
                    <a:pt x="105" y="263"/>
                    <a:pt x="122" y="273"/>
                  </a:cubicBezTo>
                  <a:lnTo>
                    <a:pt x="341" y="405"/>
                  </a:lnTo>
                  <a:lnTo>
                    <a:pt x="470" y="328"/>
                  </a:lnTo>
                  <a:lnTo>
                    <a:pt x="89" y="98"/>
                  </a:lnTo>
                  <a:lnTo>
                    <a:pt x="89" y="98"/>
                  </a:lnTo>
                  <a:close/>
                  <a:moveTo>
                    <a:pt x="341" y="508"/>
                  </a:moveTo>
                  <a:lnTo>
                    <a:pt x="341" y="508"/>
                  </a:lnTo>
                  <a:lnTo>
                    <a:pt x="122" y="640"/>
                  </a:lnTo>
                  <a:cubicBezTo>
                    <a:pt x="105" y="650"/>
                    <a:pt x="89" y="679"/>
                    <a:pt x="89" y="699"/>
                  </a:cubicBezTo>
                  <a:lnTo>
                    <a:pt x="89" y="814"/>
                  </a:lnTo>
                  <a:lnTo>
                    <a:pt x="470" y="585"/>
                  </a:lnTo>
                  <a:lnTo>
                    <a:pt x="341" y="508"/>
                  </a:lnTo>
                  <a:lnTo>
                    <a:pt x="341" y="508"/>
                  </a:lnTo>
                  <a:close/>
                  <a:moveTo>
                    <a:pt x="75" y="912"/>
                  </a:moveTo>
                  <a:lnTo>
                    <a:pt x="75" y="912"/>
                  </a:lnTo>
                  <a:cubicBezTo>
                    <a:pt x="38" y="912"/>
                    <a:pt x="0" y="883"/>
                    <a:pt x="0" y="828"/>
                  </a:cubicBezTo>
                  <a:lnTo>
                    <a:pt x="0" y="699"/>
                  </a:lnTo>
                  <a:cubicBezTo>
                    <a:pt x="0" y="648"/>
                    <a:pt x="33" y="589"/>
                    <a:pt x="77" y="563"/>
                  </a:cubicBezTo>
                  <a:lnTo>
                    <a:pt x="255" y="457"/>
                  </a:lnTo>
                  <a:lnTo>
                    <a:pt x="77" y="350"/>
                  </a:lnTo>
                  <a:cubicBezTo>
                    <a:pt x="34" y="324"/>
                    <a:pt x="1" y="266"/>
                    <a:pt x="1" y="215"/>
                  </a:cubicBezTo>
                  <a:lnTo>
                    <a:pt x="1" y="84"/>
                  </a:lnTo>
                  <a:cubicBezTo>
                    <a:pt x="1" y="29"/>
                    <a:pt x="38" y="0"/>
                    <a:pt x="75" y="0"/>
                  </a:cubicBezTo>
                  <a:cubicBezTo>
                    <a:pt x="91" y="0"/>
                    <a:pt x="106" y="5"/>
                    <a:pt x="122" y="15"/>
                  </a:cubicBezTo>
                  <a:lnTo>
                    <a:pt x="524" y="257"/>
                  </a:lnTo>
                  <a:cubicBezTo>
                    <a:pt x="552" y="273"/>
                    <a:pt x="568" y="299"/>
                    <a:pt x="568" y="328"/>
                  </a:cubicBezTo>
                  <a:cubicBezTo>
                    <a:pt x="568" y="356"/>
                    <a:pt x="552" y="382"/>
                    <a:pt x="524" y="399"/>
                  </a:cubicBezTo>
                  <a:lnTo>
                    <a:pt x="428" y="457"/>
                  </a:lnTo>
                  <a:lnTo>
                    <a:pt x="524" y="514"/>
                  </a:lnTo>
                  <a:cubicBezTo>
                    <a:pt x="552" y="531"/>
                    <a:pt x="568" y="557"/>
                    <a:pt x="568" y="585"/>
                  </a:cubicBezTo>
                  <a:cubicBezTo>
                    <a:pt x="568" y="614"/>
                    <a:pt x="552" y="640"/>
                    <a:pt x="524" y="656"/>
                  </a:cubicBezTo>
                  <a:lnTo>
                    <a:pt x="122" y="898"/>
                  </a:lnTo>
                  <a:cubicBezTo>
                    <a:pt x="106" y="907"/>
                    <a:pt x="90" y="912"/>
                    <a:pt x="75" y="912"/>
                  </a:cubicBezTo>
                  <a:close/>
                </a:path>
              </a:pathLst>
            </a:custGeom>
            <a:solidFill>
              <a:srgbClr val="FE5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Picture Placeholder 15">
            <a:extLst>
              <a:ext uri="{FF2B5EF4-FFF2-40B4-BE49-F238E27FC236}">
                <a16:creationId xmlns:a16="http://schemas.microsoft.com/office/drawing/2014/main" id="{7C1B7F5F-38C2-48C3-8407-C618321E8332}"/>
              </a:ext>
            </a:extLst>
          </p:cNvPr>
          <p:cNvSpPr>
            <a:spLocks noGrp="1"/>
          </p:cNvSpPr>
          <p:nvPr>
            <p:ph type="pic" sz="quarter" idx="13"/>
          </p:nvPr>
        </p:nvSpPr>
        <p:spPr>
          <a:xfrm>
            <a:off x="0" y="0"/>
            <a:ext cx="12192000" cy="6858000"/>
          </a:xfrm>
        </p:spPr>
        <p:txBody>
          <a:bodyPr/>
          <a:lstStyle/>
          <a:p>
            <a:r>
              <a:rPr lang="en-GB"/>
              <a:t>Click icon to add picture</a:t>
            </a:r>
            <a:endParaRPr lang="en-US"/>
          </a:p>
        </p:txBody>
      </p:sp>
      <p:sp>
        <p:nvSpPr>
          <p:cNvPr id="7" name="Text Placeholder 8"/>
          <p:cNvSpPr>
            <a:spLocks noGrp="1"/>
          </p:cNvSpPr>
          <p:nvPr>
            <p:ph type="body" sz="quarter" idx="10" hasCustomPrompt="1"/>
          </p:nvPr>
        </p:nvSpPr>
        <p:spPr>
          <a:xfrm>
            <a:off x="448368" y="1403896"/>
            <a:ext cx="10269235" cy="1938979"/>
          </a:xfrm>
          <a:prstGeom prst="rect">
            <a:avLst/>
          </a:prstGeom>
        </p:spPr>
        <p:txBody>
          <a:bodyPr vert="horz" anchor="b">
            <a:normAutofit/>
          </a:bodyPr>
          <a:lstStyle>
            <a:lvl1pPr marL="0" indent="0">
              <a:lnSpc>
                <a:spcPct val="80000"/>
              </a:lnSpc>
              <a:buFontTx/>
              <a:buNone/>
              <a:defRPr sz="5400" b="1" baseline="0">
                <a:solidFill>
                  <a:schemeClr val="bg1"/>
                </a:solidFill>
              </a:defRPr>
            </a:lvl1pPr>
          </a:lstStyle>
          <a:p>
            <a:pPr lvl="0"/>
            <a:r>
              <a:rPr lang="en-US" dirty="0"/>
              <a:t>Presentation Title Slide</a:t>
            </a:r>
            <a:br>
              <a:rPr lang="en-US" dirty="0"/>
            </a:br>
            <a:r>
              <a:rPr lang="en-US" dirty="0"/>
              <a:t>BMC Executive Template</a:t>
            </a:r>
          </a:p>
        </p:txBody>
      </p:sp>
      <p:sp>
        <p:nvSpPr>
          <p:cNvPr id="11" name="Text Placeholder 8">
            <a:extLst>
              <a:ext uri="{FF2B5EF4-FFF2-40B4-BE49-F238E27FC236}">
                <a16:creationId xmlns:a16="http://schemas.microsoft.com/office/drawing/2014/main" id="{E1EA6E25-C5D6-442D-B344-24D110091FC1}"/>
              </a:ext>
            </a:extLst>
          </p:cNvPr>
          <p:cNvSpPr>
            <a:spLocks noGrp="1"/>
          </p:cNvSpPr>
          <p:nvPr>
            <p:ph type="body" sz="quarter" idx="14" hasCustomPrompt="1"/>
          </p:nvPr>
        </p:nvSpPr>
        <p:spPr>
          <a:xfrm>
            <a:off x="450265" y="4854127"/>
            <a:ext cx="5999621" cy="1174071"/>
          </a:xfrm>
          <a:prstGeom prst="rect">
            <a:avLst/>
          </a:prstGeom>
        </p:spPr>
        <p:txBody>
          <a:bodyPr vert="horz">
            <a:normAutofit/>
          </a:bodyPr>
          <a:lstStyle>
            <a:lvl1pPr marL="0" indent="0">
              <a:lnSpc>
                <a:spcPct val="90000"/>
              </a:lnSpc>
              <a:buFontTx/>
              <a:buNone/>
              <a:defRPr sz="1800" b="0" baseline="0">
                <a:solidFill>
                  <a:schemeClr val="bg1"/>
                </a:solidFill>
              </a:defRPr>
            </a:lvl1pPr>
          </a:lstStyle>
          <a:p>
            <a:pPr lvl="0"/>
            <a:r>
              <a:rPr lang="en-US" dirty="0"/>
              <a:t>Title</a:t>
            </a:r>
          </a:p>
          <a:p>
            <a:pPr lvl="0"/>
            <a:r>
              <a:rPr lang="en-US" dirty="0"/>
              <a:t>Date</a:t>
            </a:r>
          </a:p>
        </p:txBody>
      </p:sp>
      <p:sp>
        <p:nvSpPr>
          <p:cNvPr id="19" name="Text Placeholder 8">
            <a:extLst>
              <a:ext uri="{FF2B5EF4-FFF2-40B4-BE49-F238E27FC236}">
                <a16:creationId xmlns:a16="http://schemas.microsoft.com/office/drawing/2014/main" id="{0332F0BE-76D0-41CC-9B95-5E9F134C4B04}"/>
              </a:ext>
            </a:extLst>
          </p:cNvPr>
          <p:cNvSpPr>
            <a:spLocks noGrp="1"/>
          </p:cNvSpPr>
          <p:nvPr>
            <p:ph type="body" sz="quarter" idx="15" hasCustomPrompt="1"/>
          </p:nvPr>
        </p:nvSpPr>
        <p:spPr>
          <a:xfrm>
            <a:off x="450265" y="4035838"/>
            <a:ext cx="5999621" cy="785738"/>
          </a:xfrm>
          <a:prstGeom prst="rect">
            <a:avLst/>
          </a:prstGeom>
        </p:spPr>
        <p:txBody>
          <a:bodyPr vert="horz" anchor="b">
            <a:normAutofit/>
          </a:bodyPr>
          <a:lstStyle>
            <a:lvl1pPr marL="0" indent="0">
              <a:lnSpc>
                <a:spcPct val="90000"/>
              </a:lnSpc>
              <a:buFontTx/>
              <a:buNone/>
              <a:defRPr sz="2400" b="1" baseline="0">
                <a:solidFill>
                  <a:schemeClr val="tx2"/>
                </a:solidFill>
              </a:defRPr>
            </a:lvl1pPr>
          </a:lstStyle>
          <a:p>
            <a:pPr lvl="0"/>
            <a:r>
              <a:rPr lang="en-US" dirty="0"/>
              <a:t>Presenter Name</a:t>
            </a:r>
          </a:p>
        </p:txBody>
      </p:sp>
    </p:spTree>
    <p:extLst>
      <p:ext uri="{BB962C8B-B14F-4D97-AF65-F5344CB8AC3E}">
        <p14:creationId xmlns:p14="http://schemas.microsoft.com/office/powerpoint/2010/main" val="38212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3 icon and subcopy">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87016" y="3424519"/>
            <a:ext cx="3414577" cy="944282"/>
          </a:xfrm>
          <a:prstGeom prst="rect">
            <a:avLst/>
          </a:prstGeom>
        </p:spPr>
        <p:txBody>
          <a:bodyPr anchor="b">
            <a:noAutofit/>
          </a:bodyPr>
          <a:lstStyle>
            <a:lvl1pPr marL="0" indent="0">
              <a:buNone/>
              <a:defRPr sz="2400"/>
            </a:lvl1pPr>
            <a:lvl2pPr>
              <a:defRPr sz="2400"/>
            </a:lvl2pPr>
            <a:lvl3pPr>
              <a:defRPr sz="2400"/>
            </a:lvl3pPr>
            <a:lvl4pPr>
              <a:defRPr sz="2400"/>
            </a:lvl4pPr>
            <a:lvl5pPr>
              <a:defRPr sz="2400"/>
            </a:lvl5pPr>
          </a:lstStyle>
          <a:p>
            <a:pPr lvl="0"/>
            <a:r>
              <a:rPr lang="en-GB"/>
              <a:t>Click to edit Master text styles</a:t>
            </a:r>
          </a:p>
        </p:txBody>
      </p:sp>
      <p:sp>
        <p:nvSpPr>
          <p:cNvPr id="6" name="Title 5"/>
          <p:cNvSpPr>
            <a:spLocks noGrp="1"/>
          </p:cNvSpPr>
          <p:nvPr>
            <p:ph type="title"/>
          </p:nvPr>
        </p:nvSpPr>
        <p:spPr>
          <a:xfrm>
            <a:off x="455188" y="497002"/>
            <a:ext cx="11252718" cy="1645645"/>
          </a:xfrm>
        </p:spPr>
        <p:txBody>
          <a:bodyPr anchor="t">
            <a:noAutofit/>
          </a:bodyPr>
          <a:lstStyle>
            <a:lvl1pPr>
              <a:lnSpc>
                <a:spcPct val="90000"/>
              </a:lnSpc>
              <a:defRPr/>
            </a:lvl1pPr>
          </a:lstStyle>
          <a:p>
            <a:r>
              <a:rPr lang="en-GB"/>
              <a:t>Click to edit Master title style</a:t>
            </a:r>
            <a:endParaRPr lang="en-US" dirty="0"/>
          </a:p>
        </p:txBody>
      </p:sp>
      <p:sp>
        <p:nvSpPr>
          <p:cNvPr id="5" name="Content Placeholder 3"/>
          <p:cNvSpPr>
            <a:spLocks noGrp="1"/>
          </p:cNvSpPr>
          <p:nvPr>
            <p:ph sz="quarter" idx="12"/>
          </p:nvPr>
        </p:nvSpPr>
        <p:spPr>
          <a:xfrm>
            <a:off x="4374258" y="3424519"/>
            <a:ext cx="3414577" cy="944282"/>
          </a:xfrm>
          <a:prstGeom prst="rect">
            <a:avLst/>
          </a:prstGeom>
        </p:spPr>
        <p:txBody>
          <a:bodyPr anchor="b">
            <a:noAutofit/>
          </a:bodyPr>
          <a:lstStyle>
            <a:lvl1pPr marL="0" indent="0">
              <a:buNone/>
              <a:defRPr sz="2400"/>
            </a:lvl1pPr>
            <a:lvl2pPr>
              <a:defRPr sz="2400"/>
            </a:lvl2pPr>
            <a:lvl3pPr>
              <a:defRPr sz="2400"/>
            </a:lvl3pPr>
            <a:lvl4pPr>
              <a:defRPr sz="2400"/>
            </a:lvl4pPr>
            <a:lvl5pPr>
              <a:defRPr sz="2400"/>
            </a:lvl5pPr>
          </a:lstStyle>
          <a:p>
            <a:pPr lvl="0"/>
            <a:r>
              <a:rPr lang="en-GB"/>
              <a:t>Click to edit Master text styles</a:t>
            </a:r>
          </a:p>
        </p:txBody>
      </p:sp>
      <p:sp>
        <p:nvSpPr>
          <p:cNvPr id="8" name="Content Placeholder 3"/>
          <p:cNvSpPr>
            <a:spLocks noGrp="1"/>
          </p:cNvSpPr>
          <p:nvPr>
            <p:ph sz="quarter" idx="13"/>
          </p:nvPr>
        </p:nvSpPr>
        <p:spPr>
          <a:xfrm>
            <a:off x="8293329" y="3424519"/>
            <a:ext cx="3414577" cy="944282"/>
          </a:xfrm>
          <a:prstGeom prst="rect">
            <a:avLst/>
          </a:prstGeom>
        </p:spPr>
        <p:txBody>
          <a:bodyPr anchor="b">
            <a:noAutofit/>
          </a:bodyPr>
          <a:lstStyle>
            <a:lvl1pPr marL="0" indent="0">
              <a:lnSpc>
                <a:spcPct val="90000"/>
              </a:lnSpc>
              <a:buNone/>
              <a:defRPr sz="2400"/>
            </a:lvl1pPr>
            <a:lvl2pPr>
              <a:defRPr sz="2400"/>
            </a:lvl2pPr>
            <a:lvl3pPr>
              <a:defRPr sz="2400"/>
            </a:lvl3pPr>
            <a:lvl4pPr>
              <a:defRPr sz="2400"/>
            </a:lvl4pPr>
            <a:lvl5pPr>
              <a:defRPr sz="2400"/>
            </a:lvl5pPr>
          </a:lstStyle>
          <a:p>
            <a:pPr lvl="0"/>
            <a:r>
              <a:rPr lang="en-GB"/>
              <a:t>Click to edit Master text styles</a:t>
            </a:r>
          </a:p>
        </p:txBody>
      </p:sp>
      <p:sp>
        <p:nvSpPr>
          <p:cNvPr id="2" name="Oval 1"/>
          <p:cNvSpPr/>
          <p:nvPr userDrawn="1"/>
        </p:nvSpPr>
        <p:spPr>
          <a:xfrm>
            <a:off x="571500" y="2092599"/>
            <a:ext cx="1250089" cy="1250089"/>
          </a:xfrm>
          <a:prstGeom prst="ellipse">
            <a:avLst/>
          </a:prstGeom>
          <a:solidFill>
            <a:schemeClr val="accent3"/>
          </a:solidFill>
          <a:ln w="111125">
            <a:solidFill>
              <a:schemeClr val="accent3">
                <a:alpha val="5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2" name="Oval 11"/>
          <p:cNvSpPr/>
          <p:nvPr userDrawn="1"/>
        </p:nvSpPr>
        <p:spPr>
          <a:xfrm>
            <a:off x="4440501" y="2092598"/>
            <a:ext cx="1250089" cy="1250089"/>
          </a:xfrm>
          <a:prstGeom prst="ellipse">
            <a:avLst/>
          </a:prstGeom>
          <a:solidFill>
            <a:schemeClr val="accent3"/>
          </a:solidFill>
          <a:ln w="111125">
            <a:solidFill>
              <a:schemeClr val="accent3">
                <a:alpha val="5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3" name="Oval 12"/>
          <p:cNvSpPr/>
          <p:nvPr userDrawn="1"/>
        </p:nvSpPr>
        <p:spPr>
          <a:xfrm>
            <a:off x="8293329" y="2092597"/>
            <a:ext cx="1250089" cy="1250089"/>
          </a:xfrm>
          <a:prstGeom prst="ellipse">
            <a:avLst/>
          </a:prstGeom>
          <a:solidFill>
            <a:schemeClr val="accent3"/>
          </a:solidFill>
          <a:ln w="111125">
            <a:solidFill>
              <a:schemeClr val="accent3">
                <a:alpha val="5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4" name="Text Placeholder 14"/>
          <p:cNvSpPr>
            <a:spLocks noGrp="1"/>
          </p:cNvSpPr>
          <p:nvPr>
            <p:ph type="body" sz="quarter" idx="14"/>
          </p:nvPr>
        </p:nvSpPr>
        <p:spPr>
          <a:xfrm>
            <a:off x="487017" y="4528470"/>
            <a:ext cx="3414577" cy="1752801"/>
          </a:xfrm>
        </p:spPr>
        <p:txBody>
          <a:bodyPr>
            <a:noAutofit/>
          </a:bodyPr>
          <a:lstStyle>
            <a:lvl1pPr marL="0" indent="0">
              <a:buFont typeface="Arial" panose="020B0604020202020204" pitchFamily="34" charset="0"/>
              <a:buNone/>
              <a:defRPr sz="1400"/>
            </a:lvl1pPr>
            <a:lvl2pPr marL="182880" indent="-182880">
              <a:spcBef>
                <a:spcPts val="200"/>
              </a:spcBef>
              <a:spcAft>
                <a:spcPts val="200"/>
              </a:spcAft>
              <a:buFont typeface="Arial" panose="020B0604020202020204" pitchFamily="34" charset="0"/>
              <a:buChar char="•"/>
              <a:defRPr sz="1400"/>
            </a:lvl2pPr>
            <a:lvl3pPr marL="914207" indent="0">
              <a:buNone/>
              <a:defRPr sz="1400"/>
            </a:lvl3pPr>
            <a:lvl4pPr marL="1371314" indent="0">
              <a:buNone/>
              <a:defRPr sz="1400"/>
            </a:lvl4pPr>
            <a:lvl5pPr marL="1828418" indent="0">
              <a:buNone/>
              <a:defRPr sz="14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Text Placeholder 14"/>
          <p:cNvSpPr>
            <a:spLocks noGrp="1"/>
          </p:cNvSpPr>
          <p:nvPr>
            <p:ph type="body" sz="quarter" idx="15"/>
          </p:nvPr>
        </p:nvSpPr>
        <p:spPr>
          <a:xfrm>
            <a:off x="4380780" y="4528470"/>
            <a:ext cx="3429603" cy="1752801"/>
          </a:xfrm>
        </p:spPr>
        <p:txBody>
          <a:bodyPr>
            <a:noAutofit/>
          </a:bodyPr>
          <a:lstStyle>
            <a:lvl1pPr marL="0" indent="0">
              <a:buFont typeface="Arial" panose="020B0604020202020204" pitchFamily="34" charset="0"/>
              <a:buNone/>
              <a:defRPr sz="1400"/>
            </a:lvl1pPr>
            <a:lvl2pPr marL="182880" indent="-182880">
              <a:spcBef>
                <a:spcPts val="200"/>
              </a:spcBef>
              <a:spcAft>
                <a:spcPts val="200"/>
              </a:spcAft>
              <a:buFont typeface="Arial" panose="020B0604020202020204" pitchFamily="34" charset="0"/>
              <a:buChar char="•"/>
              <a:defRPr sz="1400"/>
            </a:lvl2pPr>
            <a:lvl3pPr marL="914207" indent="0">
              <a:buNone/>
              <a:defRPr sz="1400"/>
            </a:lvl3pPr>
            <a:lvl4pPr marL="1371314" indent="0">
              <a:buNone/>
              <a:defRPr sz="1400"/>
            </a:lvl4pPr>
            <a:lvl5pPr marL="1828418" indent="0">
              <a:buNone/>
              <a:defRPr sz="14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14"/>
          <p:cNvSpPr>
            <a:spLocks noGrp="1"/>
          </p:cNvSpPr>
          <p:nvPr>
            <p:ph type="body" sz="quarter" idx="16"/>
          </p:nvPr>
        </p:nvSpPr>
        <p:spPr>
          <a:xfrm>
            <a:off x="8293329" y="4528470"/>
            <a:ext cx="3414577" cy="1704989"/>
          </a:xfrm>
        </p:spPr>
        <p:txBody>
          <a:bodyPr>
            <a:noAutofit/>
          </a:bodyPr>
          <a:lstStyle>
            <a:lvl1pPr marL="0" indent="0">
              <a:buFont typeface="Arial" panose="020B0604020202020204" pitchFamily="34" charset="0"/>
              <a:buNone/>
              <a:defRPr sz="1400"/>
            </a:lvl1pPr>
            <a:lvl2pPr marL="182880" indent="-182880">
              <a:spcBef>
                <a:spcPts val="200"/>
              </a:spcBef>
              <a:spcAft>
                <a:spcPts val="200"/>
              </a:spcAft>
              <a:buFont typeface="Arial" panose="020B0604020202020204" pitchFamily="34" charset="0"/>
              <a:buChar char="•"/>
              <a:defRPr sz="1400"/>
            </a:lvl2pPr>
            <a:lvl3pPr marL="914207" indent="0">
              <a:buNone/>
              <a:defRPr sz="1400"/>
            </a:lvl3pPr>
            <a:lvl4pPr marL="1371314" indent="0">
              <a:buNone/>
              <a:defRPr sz="1400"/>
            </a:lvl4pPr>
            <a:lvl5pPr marL="1828418" indent="0">
              <a:buNone/>
              <a:defRPr sz="14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7" name="Footer Placeholder 4">
            <a:extLst>
              <a:ext uri="{FF2B5EF4-FFF2-40B4-BE49-F238E27FC236}">
                <a16:creationId xmlns:a16="http://schemas.microsoft.com/office/drawing/2014/main" id="{FFCA3567-950F-41BB-B158-31A621E3E1FF}"/>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dirty="0">
                <a:solidFill>
                  <a:srgbClr val="A7A99D"/>
                </a:solidFill>
              </a:rPr>
              <a:t>© Copyright 2019 BMC Software, Inc.</a:t>
            </a:r>
          </a:p>
        </p:txBody>
      </p:sp>
      <p:sp>
        <p:nvSpPr>
          <p:cNvPr id="18" name="Slide Number Placeholder 1">
            <a:extLst>
              <a:ext uri="{FF2B5EF4-FFF2-40B4-BE49-F238E27FC236}">
                <a16:creationId xmlns:a16="http://schemas.microsoft.com/office/drawing/2014/main" id="{382C303A-4270-451B-9F2C-F6F0D17F291C}"/>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dirty="0"/>
          </a:p>
        </p:txBody>
      </p:sp>
    </p:spTree>
    <p:extLst>
      <p:ext uri="{BB962C8B-B14F-4D97-AF65-F5344CB8AC3E}">
        <p14:creationId xmlns:p14="http://schemas.microsoft.com/office/powerpoint/2010/main" val="293626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fographic slide - Normal">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80769" y="2124076"/>
            <a:ext cx="5077350" cy="4122668"/>
          </a:xfrm>
          <a:prstGeom prst="rect">
            <a:avLst/>
          </a:prstGeom>
        </p:spPr>
        <p:txBody>
          <a:bodyPr/>
          <a:lstStyle>
            <a:lvl1pPr marL="0" inden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Picture Placeholder 5"/>
          <p:cNvSpPr>
            <a:spLocks noGrp="1"/>
          </p:cNvSpPr>
          <p:nvPr>
            <p:ph type="pic" sz="quarter" idx="13"/>
          </p:nvPr>
        </p:nvSpPr>
        <p:spPr>
          <a:xfrm>
            <a:off x="6096000" y="2124075"/>
            <a:ext cx="5604193" cy="4122669"/>
          </a:xfrm>
        </p:spPr>
        <p:txBody>
          <a:bodyPr/>
          <a:lstStyle/>
          <a:p>
            <a:r>
              <a:rPr lang="en-GB"/>
              <a:t>Click icon to add picture</a:t>
            </a:r>
            <a:endParaRPr lang="en-US"/>
          </a:p>
        </p:txBody>
      </p:sp>
      <p:sp>
        <p:nvSpPr>
          <p:cNvPr id="3" name="Title 2"/>
          <p:cNvSpPr>
            <a:spLocks noGrp="1"/>
          </p:cNvSpPr>
          <p:nvPr>
            <p:ph type="title"/>
          </p:nvPr>
        </p:nvSpPr>
        <p:spPr>
          <a:xfrm>
            <a:off x="478914" y="144363"/>
            <a:ext cx="11221279" cy="1325563"/>
          </a:xfrm>
        </p:spPr>
        <p:txBody>
          <a:bodyPr/>
          <a:lstStyle/>
          <a:p>
            <a:r>
              <a:rPr lang="en-GB"/>
              <a:t>Click to edit Master title style</a:t>
            </a:r>
            <a:endParaRPr lang="en-US"/>
          </a:p>
        </p:txBody>
      </p:sp>
      <p:sp>
        <p:nvSpPr>
          <p:cNvPr id="8" name="Footer Placeholder 4">
            <a:extLst>
              <a:ext uri="{FF2B5EF4-FFF2-40B4-BE49-F238E27FC236}">
                <a16:creationId xmlns:a16="http://schemas.microsoft.com/office/drawing/2014/main" id="{264684AA-DFD4-4CA3-A1EF-68B78C3EC01D}"/>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dirty="0">
                <a:solidFill>
                  <a:srgbClr val="A7A99D"/>
                </a:solidFill>
              </a:rPr>
              <a:t>© Copyright 2019 BMC Software, Inc.</a:t>
            </a:r>
          </a:p>
        </p:txBody>
      </p:sp>
      <p:sp>
        <p:nvSpPr>
          <p:cNvPr id="9" name="Slide Number Placeholder 1">
            <a:extLst>
              <a:ext uri="{FF2B5EF4-FFF2-40B4-BE49-F238E27FC236}">
                <a16:creationId xmlns:a16="http://schemas.microsoft.com/office/drawing/2014/main" id="{0FBF40A4-0CEE-4F76-81EF-EF469BF636D1}"/>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dirty="0"/>
          </a:p>
        </p:txBody>
      </p:sp>
    </p:spTree>
    <p:extLst>
      <p:ext uri="{BB962C8B-B14F-4D97-AF65-F5344CB8AC3E}">
        <p14:creationId xmlns:p14="http://schemas.microsoft.com/office/powerpoint/2010/main" val="348444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ptop on Right">
    <p:spTree>
      <p:nvGrpSpPr>
        <p:cNvPr id="1" name=""/>
        <p:cNvGrpSpPr/>
        <p:nvPr/>
      </p:nvGrpSpPr>
      <p:grpSpPr>
        <a:xfrm>
          <a:off x="0" y="0"/>
          <a:ext cx="0" cy="0"/>
          <a:chOff x="0" y="0"/>
          <a:chExt cx="0" cy="0"/>
        </a:xfrm>
      </p:grpSpPr>
      <p:pic>
        <p:nvPicPr>
          <p:cNvPr id="5" name="Picture 2" descr="MacBookPro-Mask.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072529" y="1427202"/>
            <a:ext cx="8088523" cy="4813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Picture Placeholder 6"/>
          <p:cNvSpPr>
            <a:spLocks noGrp="1"/>
          </p:cNvSpPr>
          <p:nvPr>
            <p:ph type="pic" sz="quarter" idx="11"/>
          </p:nvPr>
        </p:nvSpPr>
        <p:spPr>
          <a:xfrm>
            <a:off x="6102350" y="1741872"/>
            <a:ext cx="6034088" cy="3736975"/>
          </a:xfrm>
        </p:spPr>
        <p:txBody>
          <a:bodyPr/>
          <a:lstStyle/>
          <a:p>
            <a:r>
              <a:rPr lang="en-GB"/>
              <a:t>Click icon to add picture</a:t>
            </a:r>
            <a:endParaRPr lang="en-US"/>
          </a:p>
        </p:txBody>
      </p:sp>
      <p:sp>
        <p:nvSpPr>
          <p:cNvPr id="9" name="Content Placeholder 3"/>
          <p:cNvSpPr>
            <a:spLocks noGrp="1"/>
          </p:cNvSpPr>
          <p:nvPr>
            <p:ph sz="quarter" idx="13"/>
          </p:nvPr>
        </p:nvSpPr>
        <p:spPr>
          <a:xfrm>
            <a:off x="445991" y="2797392"/>
            <a:ext cx="4866861" cy="3139384"/>
          </a:xfrm>
          <a:prstGeom prst="rect">
            <a:avLst/>
          </a:prstGeom>
        </p:spPr>
        <p:txBody>
          <a:bodyPr/>
          <a:lstStyle>
            <a:lvl1pPr marL="0" indent="0">
              <a:buNone/>
              <a:defRPr sz="2400"/>
            </a:lvl1pPr>
            <a:lvl2pPr>
              <a:defRPr sz="2400"/>
            </a:lvl2pPr>
            <a:lvl3pPr>
              <a:defRPr sz="20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itle 9"/>
          <p:cNvSpPr>
            <a:spLocks noGrp="1"/>
          </p:cNvSpPr>
          <p:nvPr>
            <p:ph type="title"/>
          </p:nvPr>
        </p:nvSpPr>
        <p:spPr>
          <a:xfrm>
            <a:off x="445991" y="1059147"/>
            <a:ext cx="4398964" cy="1325563"/>
          </a:xfrm>
        </p:spPr>
        <p:txBody>
          <a:bodyPr>
            <a:noAutofit/>
          </a:bodyPr>
          <a:lstStyle>
            <a:lvl1pPr>
              <a:lnSpc>
                <a:spcPct val="70000"/>
              </a:lnSpc>
              <a:defRPr sz="4000"/>
            </a:lvl1pPr>
          </a:lstStyle>
          <a:p>
            <a:r>
              <a:rPr lang="en-GB"/>
              <a:t>Click to edit Master title style</a:t>
            </a:r>
            <a:endParaRPr lang="en-US" dirty="0"/>
          </a:p>
        </p:txBody>
      </p:sp>
      <p:sp>
        <p:nvSpPr>
          <p:cNvPr id="14" name="Footer Placeholder 4">
            <a:extLst>
              <a:ext uri="{FF2B5EF4-FFF2-40B4-BE49-F238E27FC236}">
                <a16:creationId xmlns:a16="http://schemas.microsoft.com/office/drawing/2014/main" id="{EE15D182-38C0-43D6-AB25-A41A04B77AAB}"/>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dirty="0">
                <a:solidFill>
                  <a:srgbClr val="A7A99D"/>
                </a:solidFill>
              </a:rPr>
              <a:t>© Copyright 2019 BMC Software, Inc.</a:t>
            </a:r>
          </a:p>
        </p:txBody>
      </p:sp>
      <p:sp>
        <p:nvSpPr>
          <p:cNvPr id="15" name="Slide Number Placeholder 1">
            <a:extLst>
              <a:ext uri="{FF2B5EF4-FFF2-40B4-BE49-F238E27FC236}">
                <a16:creationId xmlns:a16="http://schemas.microsoft.com/office/drawing/2014/main" id="{1A8549E5-67FE-4EF6-A0AF-EB96E983DCA0}"/>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dirty="0"/>
          </a:p>
        </p:txBody>
      </p:sp>
    </p:spTree>
    <p:custDataLst>
      <p:tags r:id="rId1"/>
    </p:custDataLst>
    <p:extLst>
      <p:ext uri="{BB962C8B-B14F-4D97-AF65-F5344CB8AC3E}">
        <p14:creationId xmlns:p14="http://schemas.microsoft.com/office/powerpoint/2010/main" val="263134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ptop on Left">
    <p:spTree>
      <p:nvGrpSpPr>
        <p:cNvPr id="1" name=""/>
        <p:cNvGrpSpPr/>
        <p:nvPr/>
      </p:nvGrpSpPr>
      <p:grpSpPr>
        <a:xfrm>
          <a:off x="0" y="0"/>
          <a:ext cx="0" cy="0"/>
          <a:chOff x="0" y="0"/>
          <a:chExt cx="0" cy="0"/>
        </a:xfrm>
      </p:grpSpPr>
      <p:pic>
        <p:nvPicPr>
          <p:cNvPr id="5" name="Picture 2" descr="MacBookPro-Mask.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75659" y="1427202"/>
            <a:ext cx="8088523" cy="4813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Picture Placeholder 6"/>
          <p:cNvSpPr>
            <a:spLocks noGrp="1"/>
          </p:cNvSpPr>
          <p:nvPr>
            <p:ph type="pic" sz="quarter" idx="11"/>
          </p:nvPr>
        </p:nvSpPr>
        <p:spPr>
          <a:xfrm>
            <a:off x="54162" y="1741872"/>
            <a:ext cx="6034088" cy="3736975"/>
          </a:xfrm>
        </p:spPr>
        <p:txBody>
          <a:bodyPr/>
          <a:lstStyle/>
          <a:p>
            <a:r>
              <a:rPr lang="en-GB"/>
              <a:t>Click icon to add picture</a:t>
            </a:r>
            <a:endParaRPr lang="en-US"/>
          </a:p>
        </p:txBody>
      </p:sp>
      <p:sp>
        <p:nvSpPr>
          <p:cNvPr id="9" name="Content Placeholder 3"/>
          <p:cNvSpPr>
            <a:spLocks noGrp="1"/>
          </p:cNvSpPr>
          <p:nvPr>
            <p:ph sz="quarter" idx="13"/>
          </p:nvPr>
        </p:nvSpPr>
        <p:spPr>
          <a:xfrm>
            <a:off x="6936438" y="1888435"/>
            <a:ext cx="4866861" cy="3793908"/>
          </a:xfrm>
          <a:prstGeom prst="rect">
            <a:avLst/>
          </a:prstGeom>
        </p:spPr>
        <p:txBody>
          <a:bodyPr/>
          <a:lstStyle>
            <a:lvl1pPr marL="0" inden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itle 9"/>
          <p:cNvSpPr>
            <a:spLocks noGrp="1"/>
          </p:cNvSpPr>
          <p:nvPr>
            <p:ph type="title"/>
          </p:nvPr>
        </p:nvSpPr>
        <p:spPr>
          <a:xfrm>
            <a:off x="445991" y="165100"/>
            <a:ext cx="10515600" cy="1325563"/>
          </a:xfrm>
        </p:spPr>
        <p:txBody>
          <a:bodyPr/>
          <a:lstStyle/>
          <a:p>
            <a:r>
              <a:rPr lang="en-GB"/>
              <a:t>Click to edit Master title style</a:t>
            </a:r>
            <a:endParaRPr lang="en-US" dirty="0"/>
          </a:p>
        </p:txBody>
      </p:sp>
      <p:sp>
        <p:nvSpPr>
          <p:cNvPr id="8" name="Footer Placeholder 4">
            <a:extLst>
              <a:ext uri="{FF2B5EF4-FFF2-40B4-BE49-F238E27FC236}">
                <a16:creationId xmlns:a16="http://schemas.microsoft.com/office/drawing/2014/main" id="{DA8A09E7-0D6B-4D9C-8D63-BF9B98C8DCF5}"/>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dirty="0">
                <a:solidFill>
                  <a:srgbClr val="A7A99D"/>
                </a:solidFill>
              </a:rPr>
              <a:t>© Copyright 2019 BMC Software, Inc.</a:t>
            </a:r>
          </a:p>
        </p:txBody>
      </p:sp>
      <p:sp>
        <p:nvSpPr>
          <p:cNvPr id="11" name="Slide Number Placeholder 1">
            <a:extLst>
              <a:ext uri="{FF2B5EF4-FFF2-40B4-BE49-F238E27FC236}">
                <a16:creationId xmlns:a16="http://schemas.microsoft.com/office/drawing/2014/main" id="{FF21E3A1-24A8-4E26-9F49-5CA0A3CBBE9A}"/>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dirty="0"/>
          </a:p>
        </p:txBody>
      </p:sp>
    </p:spTree>
    <p:custDataLst>
      <p:tags r:id="rId1"/>
    </p:custDataLst>
    <p:extLst>
      <p:ext uri="{BB962C8B-B14F-4D97-AF65-F5344CB8AC3E}">
        <p14:creationId xmlns:p14="http://schemas.microsoft.com/office/powerpoint/2010/main" val="192723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Mobile Device on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7363AE-1E0E-4591-B559-BF03431F8085}"/>
              </a:ext>
            </a:extLst>
          </p:cNvPr>
          <p:cNvPicPr>
            <a:picLocks noChangeAspect="1"/>
          </p:cNvPicPr>
          <p:nvPr userDrawn="1"/>
        </p:nvPicPr>
        <p:blipFill>
          <a:blip r:embed="rId3"/>
          <a:stretch>
            <a:fillRect/>
          </a:stretch>
        </p:blipFill>
        <p:spPr>
          <a:xfrm>
            <a:off x="7230737" y="665871"/>
            <a:ext cx="3285089" cy="5799881"/>
          </a:xfrm>
          <a:prstGeom prst="rect">
            <a:avLst/>
          </a:prstGeom>
        </p:spPr>
      </p:pic>
      <p:sp>
        <p:nvSpPr>
          <p:cNvPr id="9" name="Content Placeholder 3"/>
          <p:cNvSpPr>
            <a:spLocks noGrp="1"/>
          </p:cNvSpPr>
          <p:nvPr>
            <p:ph sz="quarter" idx="13"/>
          </p:nvPr>
        </p:nvSpPr>
        <p:spPr>
          <a:xfrm>
            <a:off x="445991" y="2797392"/>
            <a:ext cx="4866861" cy="3139384"/>
          </a:xfrm>
          <a:prstGeom prst="rect">
            <a:avLst/>
          </a:prstGeom>
        </p:spPr>
        <p:txBody>
          <a:bodyPr/>
          <a:lstStyle>
            <a:lvl1pPr marL="0" indent="0">
              <a:buNone/>
              <a:defRPr sz="2400"/>
            </a:lvl1pPr>
            <a:lvl2pPr>
              <a:defRPr sz="2400"/>
            </a:lvl2pPr>
            <a:lvl3pPr>
              <a:defRPr sz="20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itle 9"/>
          <p:cNvSpPr>
            <a:spLocks noGrp="1"/>
          </p:cNvSpPr>
          <p:nvPr>
            <p:ph type="title"/>
          </p:nvPr>
        </p:nvSpPr>
        <p:spPr>
          <a:xfrm>
            <a:off x="445991" y="1059147"/>
            <a:ext cx="4398964" cy="1325563"/>
          </a:xfrm>
        </p:spPr>
        <p:txBody>
          <a:bodyPr>
            <a:noAutofit/>
          </a:bodyPr>
          <a:lstStyle>
            <a:lvl1pPr>
              <a:lnSpc>
                <a:spcPct val="70000"/>
              </a:lnSpc>
              <a:defRPr sz="4000"/>
            </a:lvl1pPr>
          </a:lstStyle>
          <a:p>
            <a:r>
              <a:rPr lang="en-GB"/>
              <a:t>Click to edit Master title style</a:t>
            </a:r>
            <a:endParaRPr lang="en-US" dirty="0"/>
          </a:p>
        </p:txBody>
      </p:sp>
      <p:sp>
        <p:nvSpPr>
          <p:cNvPr id="15" name="Picture Placeholder 14">
            <a:extLst>
              <a:ext uri="{FF2B5EF4-FFF2-40B4-BE49-F238E27FC236}">
                <a16:creationId xmlns:a16="http://schemas.microsoft.com/office/drawing/2014/main" id="{4A2C8C22-3B61-4BE1-9026-B264DB605D70}"/>
              </a:ext>
            </a:extLst>
          </p:cNvPr>
          <p:cNvSpPr>
            <a:spLocks noGrp="1"/>
          </p:cNvSpPr>
          <p:nvPr>
            <p:ph type="pic" sz="quarter" idx="15"/>
          </p:nvPr>
        </p:nvSpPr>
        <p:spPr>
          <a:xfrm>
            <a:off x="7791765" y="1286740"/>
            <a:ext cx="2128912" cy="4558142"/>
          </a:xfrm>
          <a:custGeom>
            <a:avLst/>
            <a:gdLst>
              <a:gd name="connsiteX0" fmla="*/ 211103 w 2128912"/>
              <a:gd name="connsiteY0" fmla="*/ 0 h 4558142"/>
              <a:gd name="connsiteX1" fmla="*/ 482066 w 2128912"/>
              <a:gd name="connsiteY1" fmla="*/ 0 h 4558142"/>
              <a:gd name="connsiteX2" fmla="*/ 481013 w 2128912"/>
              <a:gd name="connsiteY2" fmla="*/ 5214 h 4558142"/>
              <a:gd name="connsiteX3" fmla="*/ 481013 w 2128912"/>
              <a:gd name="connsiteY3" fmla="*/ 9762 h 4558142"/>
              <a:gd name="connsiteX4" fmla="*/ 625452 w 2128912"/>
              <a:gd name="connsiteY4" fmla="*/ 154201 h 4558142"/>
              <a:gd name="connsiteX5" fmla="*/ 1503459 w 2128912"/>
              <a:gd name="connsiteY5" fmla="*/ 154201 h 4558142"/>
              <a:gd name="connsiteX6" fmla="*/ 1647898 w 2128912"/>
              <a:gd name="connsiteY6" fmla="*/ 9762 h 4558142"/>
              <a:gd name="connsiteX7" fmla="*/ 1647898 w 2128912"/>
              <a:gd name="connsiteY7" fmla="*/ 5214 h 4558142"/>
              <a:gd name="connsiteX8" fmla="*/ 1646846 w 2128912"/>
              <a:gd name="connsiteY8" fmla="*/ 0 h 4558142"/>
              <a:gd name="connsiteX9" fmla="*/ 1917809 w 2128912"/>
              <a:gd name="connsiteY9" fmla="*/ 0 h 4558142"/>
              <a:gd name="connsiteX10" fmla="*/ 2128912 w 2128912"/>
              <a:gd name="connsiteY10" fmla="*/ 211103 h 4558142"/>
              <a:gd name="connsiteX11" fmla="*/ 2128912 w 2128912"/>
              <a:gd name="connsiteY11" fmla="*/ 4347039 h 4558142"/>
              <a:gd name="connsiteX12" fmla="*/ 1917809 w 2128912"/>
              <a:gd name="connsiteY12" fmla="*/ 4558142 h 4558142"/>
              <a:gd name="connsiteX13" fmla="*/ 211103 w 2128912"/>
              <a:gd name="connsiteY13" fmla="*/ 4558142 h 4558142"/>
              <a:gd name="connsiteX14" fmla="*/ 0 w 2128912"/>
              <a:gd name="connsiteY14" fmla="*/ 4347039 h 4558142"/>
              <a:gd name="connsiteX15" fmla="*/ 0 w 2128912"/>
              <a:gd name="connsiteY15" fmla="*/ 211103 h 4558142"/>
              <a:gd name="connsiteX16" fmla="*/ 211103 w 2128912"/>
              <a:gd name="connsiteY16" fmla="*/ 0 h 45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912" h="4558142">
                <a:moveTo>
                  <a:pt x="211103" y="0"/>
                </a:moveTo>
                <a:lnTo>
                  <a:pt x="482066" y="0"/>
                </a:lnTo>
                <a:lnTo>
                  <a:pt x="481013" y="5214"/>
                </a:lnTo>
                <a:lnTo>
                  <a:pt x="481013" y="9762"/>
                </a:lnTo>
                <a:cubicBezTo>
                  <a:pt x="481013" y="89533"/>
                  <a:pt x="545681" y="154201"/>
                  <a:pt x="625452" y="154201"/>
                </a:cubicBezTo>
                <a:lnTo>
                  <a:pt x="1503459" y="154201"/>
                </a:lnTo>
                <a:cubicBezTo>
                  <a:pt x="1583230" y="154201"/>
                  <a:pt x="1647898" y="89533"/>
                  <a:pt x="1647898" y="9762"/>
                </a:cubicBezTo>
                <a:lnTo>
                  <a:pt x="1647898" y="5214"/>
                </a:lnTo>
                <a:lnTo>
                  <a:pt x="1646846" y="0"/>
                </a:lnTo>
                <a:lnTo>
                  <a:pt x="1917809" y="0"/>
                </a:lnTo>
                <a:cubicBezTo>
                  <a:pt x="2034398" y="0"/>
                  <a:pt x="2128912" y="94514"/>
                  <a:pt x="2128912" y="211103"/>
                </a:cubicBezTo>
                <a:lnTo>
                  <a:pt x="2128912" y="4347039"/>
                </a:lnTo>
                <a:cubicBezTo>
                  <a:pt x="2128912" y="4463628"/>
                  <a:pt x="2034398" y="4558142"/>
                  <a:pt x="1917809" y="4558142"/>
                </a:cubicBezTo>
                <a:lnTo>
                  <a:pt x="211103" y="4558142"/>
                </a:lnTo>
                <a:cubicBezTo>
                  <a:pt x="94514" y="4558142"/>
                  <a:pt x="0" y="4463628"/>
                  <a:pt x="0" y="4347039"/>
                </a:cubicBezTo>
                <a:lnTo>
                  <a:pt x="0" y="211103"/>
                </a:lnTo>
                <a:cubicBezTo>
                  <a:pt x="0" y="94514"/>
                  <a:pt x="94514" y="0"/>
                  <a:pt x="211103" y="0"/>
                </a:cubicBezTo>
                <a:close/>
              </a:path>
            </a:pathLst>
          </a:custGeom>
          <a:solidFill>
            <a:schemeClr val="accent2"/>
          </a:solidFill>
        </p:spPr>
        <p:txBody>
          <a:bodyPr wrap="square">
            <a:noAutofit/>
          </a:bodyPr>
          <a:lstStyle/>
          <a:p>
            <a:r>
              <a:rPr lang="en-GB"/>
              <a:t>Click icon to add picture</a:t>
            </a:r>
            <a:endParaRPr lang="en-US" dirty="0"/>
          </a:p>
        </p:txBody>
      </p:sp>
      <p:sp>
        <p:nvSpPr>
          <p:cNvPr id="7" name="Footer Placeholder 4">
            <a:extLst>
              <a:ext uri="{FF2B5EF4-FFF2-40B4-BE49-F238E27FC236}">
                <a16:creationId xmlns:a16="http://schemas.microsoft.com/office/drawing/2014/main" id="{126F3465-508C-4ACE-BC6D-80C442F1905B}"/>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dirty="0">
                <a:solidFill>
                  <a:srgbClr val="A7A99D"/>
                </a:solidFill>
              </a:rPr>
              <a:t>© Copyright 2019 BMC Software, Inc.</a:t>
            </a:r>
          </a:p>
        </p:txBody>
      </p:sp>
      <p:sp>
        <p:nvSpPr>
          <p:cNvPr id="8" name="Slide Number Placeholder 1">
            <a:extLst>
              <a:ext uri="{FF2B5EF4-FFF2-40B4-BE49-F238E27FC236}">
                <a16:creationId xmlns:a16="http://schemas.microsoft.com/office/drawing/2014/main" id="{BBF2EF38-5979-4827-8235-1D72F7AE1792}"/>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dirty="0"/>
          </a:p>
        </p:txBody>
      </p:sp>
    </p:spTree>
    <p:custDataLst>
      <p:tags r:id="rId1"/>
    </p:custDataLst>
    <p:extLst>
      <p:ext uri="{BB962C8B-B14F-4D97-AF65-F5344CB8AC3E}">
        <p14:creationId xmlns:p14="http://schemas.microsoft.com/office/powerpoint/2010/main" val="221428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Mobile Devices on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3ADB45-E8F5-44E1-8B15-753A045497EF}"/>
              </a:ext>
            </a:extLst>
          </p:cNvPr>
          <p:cNvPicPr>
            <a:picLocks noChangeAspect="1"/>
          </p:cNvPicPr>
          <p:nvPr userDrawn="1"/>
        </p:nvPicPr>
        <p:blipFill>
          <a:blip r:embed="rId3"/>
          <a:stretch>
            <a:fillRect/>
          </a:stretch>
        </p:blipFill>
        <p:spPr>
          <a:xfrm>
            <a:off x="5938631" y="665871"/>
            <a:ext cx="3285089" cy="5799881"/>
          </a:xfrm>
          <a:prstGeom prst="rect">
            <a:avLst/>
          </a:prstGeom>
        </p:spPr>
      </p:pic>
      <p:pic>
        <p:nvPicPr>
          <p:cNvPr id="12" name="Picture 11">
            <a:extLst>
              <a:ext uri="{FF2B5EF4-FFF2-40B4-BE49-F238E27FC236}">
                <a16:creationId xmlns:a16="http://schemas.microsoft.com/office/drawing/2014/main" id="{E17363AE-1E0E-4591-B559-BF03431F8085}"/>
              </a:ext>
            </a:extLst>
          </p:cNvPr>
          <p:cNvPicPr>
            <a:picLocks noChangeAspect="1"/>
          </p:cNvPicPr>
          <p:nvPr userDrawn="1"/>
        </p:nvPicPr>
        <p:blipFill>
          <a:blip r:embed="rId3"/>
          <a:stretch>
            <a:fillRect/>
          </a:stretch>
        </p:blipFill>
        <p:spPr>
          <a:xfrm>
            <a:off x="8602114" y="665871"/>
            <a:ext cx="3285089" cy="5799881"/>
          </a:xfrm>
          <a:prstGeom prst="rect">
            <a:avLst/>
          </a:prstGeom>
        </p:spPr>
      </p:pic>
      <p:sp>
        <p:nvSpPr>
          <p:cNvPr id="14" name="Picture Placeholder 13">
            <a:extLst>
              <a:ext uri="{FF2B5EF4-FFF2-40B4-BE49-F238E27FC236}">
                <a16:creationId xmlns:a16="http://schemas.microsoft.com/office/drawing/2014/main" id="{12CF1EA8-1C4C-4011-B4C5-6010DD4F9DFF}"/>
              </a:ext>
            </a:extLst>
          </p:cNvPr>
          <p:cNvSpPr>
            <a:spLocks noGrp="1"/>
          </p:cNvSpPr>
          <p:nvPr>
            <p:ph type="pic" sz="quarter" idx="11"/>
          </p:nvPr>
        </p:nvSpPr>
        <p:spPr>
          <a:xfrm>
            <a:off x="6508652" y="1286740"/>
            <a:ext cx="2128912" cy="4558142"/>
          </a:xfrm>
          <a:custGeom>
            <a:avLst/>
            <a:gdLst>
              <a:gd name="connsiteX0" fmla="*/ 211103 w 2128912"/>
              <a:gd name="connsiteY0" fmla="*/ 0 h 4558142"/>
              <a:gd name="connsiteX1" fmla="*/ 482066 w 2128912"/>
              <a:gd name="connsiteY1" fmla="*/ 0 h 4558142"/>
              <a:gd name="connsiteX2" fmla="*/ 481013 w 2128912"/>
              <a:gd name="connsiteY2" fmla="*/ 5214 h 4558142"/>
              <a:gd name="connsiteX3" fmla="*/ 481013 w 2128912"/>
              <a:gd name="connsiteY3" fmla="*/ 9762 h 4558142"/>
              <a:gd name="connsiteX4" fmla="*/ 625452 w 2128912"/>
              <a:gd name="connsiteY4" fmla="*/ 154201 h 4558142"/>
              <a:gd name="connsiteX5" fmla="*/ 1503459 w 2128912"/>
              <a:gd name="connsiteY5" fmla="*/ 154201 h 4558142"/>
              <a:gd name="connsiteX6" fmla="*/ 1647898 w 2128912"/>
              <a:gd name="connsiteY6" fmla="*/ 9762 h 4558142"/>
              <a:gd name="connsiteX7" fmla="*/ 1647898 w 2128912"/>
              <a:gd name="connsiteY7" fmla="*/ 5214 h 4558142"/>
              <a:gd name="connsiteX8" fmla="*/ 1646846 w 2128912"/>
              <a:gd name="connsiteY8" fmla="*/ 0 h 4558142"/>
              <a:gd name="connsiteX9" fmla="*/ 1917809 w 2128912"/>
              <a:gd name="connsiteY9" fmla="*/ 0 h 4558142"/>
              <a:gd name="connsiteX10" fmla="*/ 2128912 w 2128912"/>
              <a:gd name="connsiteY10" fmla="*/ 211103 h 4558142"/>
              <a:gd name="connsiteX11" fmla="*/ 2128912 w 2128912"/>
              <a:gd name="connsiteY11" fmla="*/ 4347039 h 4558142"/>
              <a:gd name="connsiteX12" fmla="*/ 1917809 w 2128912"/>
              <a:gd name="connsiteY12" fmla="*/ 4558142 h 4558142"/>
              <a:gd name="connsiteX13" fmla="*/ 211103 w 2128912"/>
              <a:gd name="connsiteY13" fmla="*/ 4558142 h 4558142"/>
              <a:gd name="connsiteX14" fmla="*/ 0 w 2128912"/>
              <a:gd name="connsiteY14" fmla="*/ 4347039 h 4558142"/>
              <a:gd name="connsiteX15" fmla="*/ 0 w 2128912"/>
              <a:gd name="connsiteY15" fmla="*/ 211103 h 4558142"/>
              <a:gd name="connsiteX16" fmla="*/ 211103 w 2128912"/>
              <a:gd name="connsiteY16" fmla="*/ 0 h 45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912" h="4558142">
                <a:moveTo>
                  <a:pt x="211103" y="0"/>
                </a:moveTo>
                <a:lnTo>
                  <a:pt x="482066" y="0"/>
                </a:lnTo>
                <a:lnTo>
                  <a:pt x="481013" y="5214"/>
                </a:lnTo>
                <a:lnTo>
                  <a:pt x="481013" y="9762"/>
                </a:lnTo>
                <a:cubicBezTo>
                  <a:pt x="481013" y="89533"/>
                  <a:pt x="545681" y="154201"/>
                  <a:pt x="625452" y="154201"/>
                </a:cubicBezTo>
                <a:lnTo>
                  <a:pt x="1503459" y="154201"/>
                </a:lnTo>
                <a:cubicBezTo>
                  <a:pt x="1583230" y="154201"/>
                  <a:pt x="1647898" y="89533"/>
                  <a:pt x="1647898" y="9762"/>
                </a:cubicBezTo>
                <a:lnTo>
                  <a:pt x="1647898" y="5214"/>
                </a:lnTo>
                <a:lnTo>
                  <a:pt x="1646846" y="0"/>
                </a:lnTo>
                <a:lnTo>
                  <a:pt x="1917809" y="0"/>
                </a:lnTo>
                <a:cubicBezTo>
                  <a:pt x="2034398" y="0"/>
                  <a:pt x="2128912" y="94514"/>
                  <a:pt x="2128912" y="211103"/>
                </a:cubicBezTo>
                <a:lnTo>
                  <a:pt x="2128912" y="4347039"/>
                </a:lnTo>
                <a:cubicBezTo>
                  <a:pt x="2128912" y="4463628"/>
                  <a:pt x="2034398" y="4558142"/>
                  <a:pt x="1917809" y="4558142"/>
                </a:cubicBezTo>
                <a:lnTo>
                  <a:pt x="211103" y="4558142"/>
                </a:lnTo>
                <a:cubicBezTo>
                  <a:pt x="94514" y="4558142"/>
                  <a:pt x="0" y="4463628"/>
                  <a:pt x="0" y="4347039"/>
                </a:cubicBezTo>
                <a:lnTo>
                  <a:pt x="0" y="211103"/>
                </a:lnTo>
                <a:cubicBezTo>
                  <a:pt x="0" y="94514"/>
                  <a:pt x="94514" y="0"/>
                  <a:pt x="211103" y="0"/>
                </a:cubicBezTo>
                <a:close/>
              </a:path>
            </a:pathLst>
          </a:custGeom>
          <a:solidFill>
            <a:schemeClr val="accent2"/>
          </a:solidFill>
        </p:spPr>
        <p:txBody>
          <a:bodyPr wrap="square">
            <a:noAutofit/>
          </a:bodyPr>
          <a:lstStyle/>
          <a:p>
            <a:r>
              <a:rPr lang="en-GB"/>
              <a:t>Click icon to add picture</a:t>
            </a:r>
            <a:endParaRPr lang="en-US" dirty="0"/>
          </a:p>
        </p:txBody>
      </p:sp>
      <p:sp>
        <p:nvSpPr>
          <p:cNvPr id="9" name="Content Placeholder 3"/>
          <p:cNvSpPr>
            <a:spLocks noGrp="1"/>
          </p:cNvSpPr>
          <p:nvPr>
            <p:ph sz="quarter" idx="13"/>
          </p:nvPr>
        </p:nvSpPr>
        <p:spPr>
          <a:xfrm>
            <a:off x="445991" y="2797392"/>
            <a:ext cx="4866861" cy="3139384"/>
          </a:xfrm>
          <a:prstGeom prst="rect">
            <a:avLst/>
          </a:prstGeom>
        </p:spPr>
        <p:txBody>
          <a:bodyPr/>
          <a:lstStyle>
            <a:lvl1pPr marL="0" indent="0">
              <a:buNone/>
              <a:defRPr sz="2400"/>
            </a:lvl1pPr>
            <a:lvl2pPr>
              <a:defRPr sz="2400"/>
            </a:lvl2pPr>
            <a:lvl3pPr>
              <a:defRPr sz="20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itle 9"/>
          <p:cNvSpPr>
            <a:spLocks noGrp="1"/>
          </p:cNvSpPr>
          <p:nvPr>
            <p:ph type="title"/>
          </p:nvPr>
        </p:nvSpPr>
        <p:spPr>
          <a:xfrm>
            <a:off x="445991" y="1059147"/>
            <a:ext cx="4398964" cy="1325563"/>
          </a:xfrm>
        </p:spPr>
        <p:txBody>
          <a:bodyPr>
            <a:noAutofit/>
          </a:bodyPr>
          <a:lstStyle>
            <a:lvl1pPr>
              <a:lnSpc>
                <a:spcPct val="70000"/>
              </a:lnSpc>
              <a:defRPr sz="4000"/>
            </a:lvl1pPr>
          </a:lstStyle>
          <a:p>
            <a:r>
              <a:rPr lang="en-GB"/>
              <a:t>Click to edit Master title style</a:t>
            </a:r>
            <a:endParaRPr lang="en-US" dirty="0"/>
          </a:p>
        </p:txBody>
      </p:sp>
      <p:sp>
        <p:nvSpPr>
          <p:cNvPr id="15" name="Picture Placeholder 14">
            <a:extLst>
              <a:ext uri="{FF2B5EF4-FFF2-40B4-BE49-F238E27FC236}">
                <a16:creationId xmlns:a16="http://schemas.microsoft.com/office/drawing/2014/main" id="{4A2C8C22-3B61-4BE1-9026-B264DB605D70}"/>
              </a:ext>
            </a:extLst>
          </p:cNvPr>
          <p:cNvSpPr>
            <a:spLocks noGrp="1"/>
          </p:cNvSpPr>
          <p:nvPr>
            <p:ph type="pic" sz="quarter" idx="15"/>
          </p:nvPr>
        </p:nvSpPr>
        <p:spPr>
          <a:xfrm>
            <a:off x="9163142" y="1286740"/>
            <a:ext cx="2128912" cy="4558142"/>
          </a:xfrm>
          <a:custGeom>
            <a:avLst/>
            <a:gdLst>
              <a:gd name="connsiteX0" fmla="*/ 211103 w 2128912"/>
              <a:gd name="connsiteY0" fmla="*/ 0 h 4558142"/>
              <a:gd name="connsiteX1" fmla="*/ 482066 w 2128912"/>
              <a:gd name="connsiteY1" fmla="*/ 0 h 4558142"/>
              <a:gd name="connsiteX2" fmla="*/ 481013 w 2128912"/>
              <a:gd name="connsiteY2" fmla="*/ 5214 h 4558142"/>
              <a:gd name="connsiteX3" fmla="*/ 481013 w 2128912"/>
              <a:gd name="connsiteY3" fmla="*/ 9762 h 4558142"/>
              <a:gd name="connsiteX4" fmla="*/ 625452 w 2128912"/>
              <a:gd name="connsiteY4" fmla="*/ 154201 h 4558142"/>
              <a:gd name="connsiteX5" fmla="*/ 1503459 w 2128912"/>
              <a:gd name="connsiteY5" fmla="*/ 154201 h 4558142"/>
              <a:gd name="connsiteX6" fmla="*/ 1647898 w 2128912"/>
              <a:gd name="connsiteY6" fmla="*/ 9762 h 4558142"/>
              <a:gd name="connsiteX7" fmla="*/ 1647898 w 2128912"/>
              <a:gd name="connsiteY7" fmla="*/ 5214 h 4558142"/>
              <a:gd name="connsiteX8" fmla="*/ 1646846 w 2128912"/>
              <a:gd name="connsiteY8" fmla="*/ 0 h 4558142"/>
              <a:gd name="connsiteX9" fmla="*/ 1917809 w 2128912"/>
              <a:gd name="connsiteY9" fmla="*/ 0 h 4558142"/>
              <a:gd name="connsiteX10" fmla="*/ 2128912 w 2128912"/>
              <a:gd name="connsiteY10" fmla="*/ 211103 h 4558142"/>
              <a:gd name="connsiteX11" fmla="*/ 2128912 w 2128912"/>
              <a:gd name="connsiteY11" fmla="*/ 4347039 h 4558142"/>
              <a:gd name="connsiteX12" fmla="*/ 1917809 w 2128912"/>
              <a:gd name="connsiteY12" fmla="*/ 4558142 h 4558142"/>
              <a:gd name="connsiteX13" fmla="*/ 211103 w 2128912"/>
              <a:gd name="connsiteY13" fmla="*/ 4558142 h 4558142"/>
              <a:gd name="connsiteX14" fmla="*/ 0 w 2128912"/>
              <a:gd name="connsiteY14" fmla="*/ 4347039 h 4558142"/>
              <a:gd name="connsiteX15" fmla="*/ 0 w 2128912"/>
              <a:gd name="connsiteY15" fmla="*/ 211103 h 4558142"/>
              <a:gd name="connsiteX16" fmla="*/ 211103 w 2128912"/>
              <a:gd name="connsiteY16" fmla="*/ 0 h 45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912" h="4558142">
                <a:moveTo>
                  <a:pt x="211103" y="0"/>
                </a:moveTo>
                <a:lnTo>
                  <a:pt x="482066" y="0"/>
                </a:lnTo>
                <a:lnTo>
                  <a:pt x="481013" y="5214"/>
                </a:lnTo>
                <a:lnTo>
                  <a:pt x="481013" y="9762"/>
                </a:lnTo>
                <a:cubicBezTo>
                  <a:pt x="481013" y="89533"/>
                  <a:pt x="545681" y="154201"/>
                  <a:pt x="625452" y="154201"/>
                </a:cubicBezTo>
                <a:lnTo>
                  <a:pt x="1503459" y="154201"/>
                </a:lnTo>
                <a:cubicBezTo>
                  <a:pt x="1583230" y="154201"/>
                  <a:pt x="1647898" y="89533"/>
                  <a:pt x="1647898" y="9762"/>
                </a:cubicBezTo>
                <a:lnTo>
                  <a:pt x="1647898" y="5214"/>
                </a:lnTo>
                <a:lnTo>
                  <a:pt x="1646846" y="0"/>
                </a:lnTo>
                <a:lnTo>
                  <a:pt x="1917809" y="0"/>
                </a:lnTo>
                <a:cubicBezTo>
                  <a:pt x="2034398" y="0"/>
                  <a:pt x="2128912" y="94514"/>
                  <a:pt x="2128912" y="211103"/>
                </a:cubicBezTo>
                <a:lnTo>
                  <a:pt x="2128912" y="4347039"/>
                </a:lnTo>
                <a:cubicBezTo>
                  <a:pt x="2128912" y="4463628"/>
                  <a:pt x="2034398" y="4558142"/>
                  <a:pt x="1917809" y="4558142"/>
                </a:cubicBezTo>
                <a:lnTo>
                  <a:pt x="211103" y="4558142"/>
                </a:lnTo>
                <a:cubicBezTo>
                  <a:pt x="94514" y="4558142"/>
                  <a:pt x="0" y="4463628"/>
                  <a:pt x="0" y="4347039"/>
                </a:cubicBezTo>
                <a:lnTo>
                  <a:pt x="0" y="211103"/>
                </a:lnTo>
                <a:cubicBezTo>
                  <a:pt x="0" y="94514"/>
                  <a:pt x="94514" y="0"/>
                  <a:pt x="211103" y="0"/>
                </a:cubicBezTo>
                <a:close/>
              </a:path>
            </a:pathLst>
          </a:custGeom>
          <a:solidFill>
            <a:schemeClr val="accent2"/>
          </a:solidFill>
        </p:spPr>
        <p:txBody>
          <a:bodyPr wrap="square">
            <a:noAutofit/>
          </a:bodyPr>
          <a:lstStyle/>
          <a:p>
            <a:r>
              <a:rPr lang="en-GB"/>
              <a:t>Click icon to add picture</a:t>
            </a:r>
            <a:endParaRPr lang="en-US" dirty="0"/>
          </a:p>
        </p:txBody>
      </p:sp>
      <p:sp>
        <p:nvSpPr>
          <p:cNvPr id="11" name="Footer Placeholder 4">
            <a:extLst>
              <a:ext uri="{FF2B5EF4-FFF2-40B4-BE49-F238E27FC236}">
                <a16:creationId xmlns:a16="http://schemas.microsoft.com/office/drawing/2014/main" id="{D06681B6-432E-4A33-8486-436645263DBA}"/>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dirty="0">
                <a:solidFill>
                  <a:srgbClr val="A7A99D"/>
                </a:solidFill>
              </a:rPr>
              <a:t>© Copyright 2019 BMC Software, Inc.</a:t>
            </a:r>
          </a:p>
        </p:txBody>
      </p:sp>
      <p:sp>
        <p:nvSpPr>
          <p:cNvPr id="13" name="Slide Number Placeholder 1">
            <a:extLst>
              <a:ext uri="{FF2B5EF4-FFF2-40B4-BE49-F238E27FC236}">
                <a16:creationId xmlns:a16="http://schemas.microsoft.com/office/drawing/2014/main" id="{BD350924-1C48-4FCC-8865-03F525D98218}"/>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dirty="0"/>
          </a:p>
        </p:txBody>
      </p:sp>
    </p:spTree>
    <p:custDataLst>
      <p:tags r:id="rId1"/>
    </p:custDataLst>
    <p:extLst>
      <p:ext uri="{BB962C8B-B14F-4D97-AF65-F5344CB8AC3E}">
        <p14:creationId xmlns:p14="http://schemas.microsoft.com/office/powerpoint/2010/main" val="1302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808F951-1C78-480E-81E6-7839FBD5D547}"/>
              </a:ext>
            </a:extLst>
          </p:cNvPr>
          <p:cNvSpPr>
            <a:spLocks noGrp="1"/>
          </p:cNvSpPr>
          <p:nvPr>
            <p:ph type="pic" sz="quarter" idx="14"/>
          </p:nvPr>
        </p:nvSpPr>
        <p:spPr>
          <a:xfrm>
            <a:off x="0" y="0"/>
            <a:ext cx="12192000" cy="4309034"/>
          </a:xfrm>
          <a:noFill/>
        </p:spPr>
        <p:txBody>
          <a:bodyPr/>
          <a:lstStyle/>
          <a:p>
            <a:r>
              <a:rPr lang="en-GB"/>
              <a:t>Click icon to add picture</a:t>
            </a:r>
            <a:endParaRPr lang="en-US"/>
          </a:p>
        </p:txBody>
      </p:sp>
      <p:sp>
        <p:nvSpPr>
          <p:cNvPr id="3" name="Rectangle 2"/>
          <p:cNvSpPr/>
          <p:nvPr userDrawn="1"/>
        </p:nvSpPr>
        <p:spPr>
          <a:xfrm>
            <a:off x="-2" y="4309034"/>
            <a:ext cx="12192001" cy="256930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chemeClr val="bg1"/>
              </a:solidFill>
              <a:latin typeface="Calibri"/>
            </a:endParaRPr>
          </a:p>
        </p:txBody>
      </p:sp>
      <p:sp>
        <p:nvSpPr>
          <p:cNvPr id="24" name="Title 23"/>
          <p:cNvSpPr>
            <a:spLocks noGrp="1"/>
          </p:cNvSpPr>
          <p:nvPr>
            <p:ph type="title"/>
          </p:nvPr>
        </p:nvSpPr>
        <p:spPr>
          <a:xfrm>
            <a:off x="555552" y="5205503"/>
            <a:ext cx="10866783" cy="896469"/>
          </a:xfrm>
        </p:spPr>
        <p:txBody>
          <a:bodyPr lIns="0" anchor="t">
            <a:normAutofit/>
          </a:bodyPr>
          <a:lstStyle>
            <a:lvl1pPr>
              <a:lnSpc>
                <a:spcPct val="90000"/>
              </a:lnSpc>
              <a:defRPr sz="4000">
                <a:solidFill>
                  <a:schemeClr val="bg1"/>
                </a:solidFill>
              </a:defRPr>
            </a:lvl1pPr>
          </a:lstStyle>
          <a:p>
            <a:r>
              <a:rPr lang="en-GB"/>
              <a:t>Click to edit Master title style</a:t>
            </a:r>
            <a:endParaRPr lang="en-US" dirty="0"/>
          </a:p>
        </p:txBody>
      </p:sp>
      <p:sp>
        <p:nvSpPr>
          <p:cNvPr id="22" name="Text Placeholder 16"/>
          <p:cNvSpPr>
            <a:spLocks noGrp="1"/>
          </p:cNvSpPr>
          <p:nvPr>
            <p:ph type="body" sz="quarter" idx="12"/>
          </p:nvPr>
        </p:nvSpPr>
        <p:spPr>
          <a:xfrm>
            <a:off x="571500" y="4309034"/>
            <a:ext cx="10850835" cy="896469"/>
          </a:xfrm>
        </p:spPr>
        <p:txBody>
          <a:bodyPr lIns="0" tIns="0" bIns="0" anchor="b">
            <a:noAutofit/>
          </a:bodyPr>
          <a:lstStyle>
            <a:lvl1pPr>
              <a:defRPr sz="2400">
                <a:solidFill>
                  <a:schemeClr val="bg1">
                    <a:alpha val="50000"/>
                  </a:schemeClr>
                </a:solidFill>
              </a:defRPr>
            </a:lvl1pPr>
            <a:lvl2pPr marL="457107" indent="0">
              <a:buNone/>
              <a:defRPr sz="6600"/>
            </a:lvl2pPr>
            <a:lvl3pPr>
              <a:defRPr sz="6600"/>
            </a:lvl3pPr>
            <a:lvl4pPr>
              <a:defRPr sz="6600"/>
            </a:lvl4pPr>
            <a:lvl5pPr>
              <a:defRPr sz="6600"/>
            </a:lvl5pPr>
          </a:lstStyle>
          <a:p>
            <a:pPr lvl="0"/>
            <a:r>
              <a:rPr lang="en-GB"/>
              <a:t>Click to edit Master text styles</a:t>
            </a:r>
          </a:p>
        </p:txBody>
      </p:sp>
      <p:sp>
        <p:nvSpPr>
          <p:cNvPr id="2" name="Footer Placeholder 1"/>
          <p:cNvSpPr>
            <a:spLocks noGrp="1"/>
          </p:cNvSpPr>
          <p:nvPr>
            <p:ph type="ftr" sz="quarter" idx="13"/>
          </p:nvPr>
        </p:nvSpPr>
        <p:spPr/>
        <p:txBody>
          <a:bodyPr/>
          <a:lstStyle>
            <a:lvl1pPr>
              <a:defRPr>
                <a:solidFill>
                  <a:schemeClr val="bg1"/>
                </a:solidFill>
              </a:defRPr>
            </a:lvl1pPr>
          </a:lstStyle>
          <a:p>
            <a:r>
              <a:rPr lang="en-US" kern="0" dirty="0"/>
              <a:t>© Copyright 2019 BMC Software, Inc.</a:t>
            </a:r>
          </a:p>
        </p:txBody>
      </p:sp>
    </p:spTree>
    <p:extLst>
      <p:ext uri="{BB962C8B-B14F-4D97-AF65-F5344CB8AC3E}">
        <p14:creationId xmlns:p14="http://schemas.microsoft.com/office/powerpoint/2010/main" val="280033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gradFill flip="none" rotWithShape="1">
          <a:gsLst>
            <a:gs pos="38000">
              <a:srgbClr val="0091DC">
                <a:alpha val="86000"/>
              </a:srgbClr>
            </a:gs>
            <a:gs pos="100000">
              <a:srgbClr val="0069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41F2E0-84D6-45CA-B5A3-145A90C0AE9F}"/>
              </a:ext>
            </a:extLst>
          </p:cNvPr>
          <p:cNvSpPr/>
          <p:nvPr userDrawn="1"/>
        </p:nvSpPr>
        <p:spPr>
          <a:xfrm>
            <a:off x="0" y="0"/>
            <a:ext cx="12192000" cy="6858000"/>
          </a:xfrm>
          <a:prstGeom prst="rect">
            <a:avLst/>
          </a:prstGeom>
          <a:blipFill dpi="0" rotWithShape="1">
            <a:blip r:embed="rId2"/>
            <a:srcRect/>
            <a:stretch>
              <a:fillRect l="-28000" t="-89000" r="-34000" b="-85000"/>
            </a:stretch>
          </a:blipFill>
          <a:ln>
            <a:solidFill>
              <a:srgbClr val="0B83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7D6C0AAD-E986-40E6-A6B9-665A8226ECD9}"/>
              </a:ext>
            </a:extLst>
          </p:cNvPr>
          <p:cNvSpPr/>
          <p:nvPr/>
        </p:nvSpPr>
        <p:spPr>
          <a:xfrm>
            <a:off x="5496747" y="3030947"/>
            <a:ext cx="23049" cy="507076"/>
          </a:xfrm>
          <a:custGeom>
            <a:avLst/>
            <a:gdLst>
              <a:gd name="connsiteX0" fmla="*/ 0 w 0"/>
              <a:gd name="connsiteY0" fmla="*/ 0 h 507076"/>
              <a:gd name="connsiteX1" fmla="*/ 10602 w 0"/>
              <a:gd name="connsiteY1" fmla="*/ 0 h 507076"/>
              <a:gd name="connsiteX2" fmla="*/ 10602 w 0"/>
              <a:gd name="connsiteY2" fmla="*/ 521367 h 507076"/>
              <a:gd name="connsiteX3" fmla="*/ 0 w 0"/>
              <a:gd name="connsiteY3" fmla="*/ 521367 h 507076"/>
            </a:gdLst>
            <a:ahLst/>
            <a:cxnLst>
              <a:cxn ang="0">
                <a:pos x="connsiteX0" y="connsiteY0"/>
              </a:cxn>
              <a:cxn ang="0">
                <a:pos x="connsiteX1" y="connsiteY1"/>
              </a:cxn>
              <a:cxn ang="0">
                <a:pos x="connsiteX2" y="connsiteY2"/>
              </a:cxn>
              <a:cxn ang="0">
                <a:pos x="connsiteX3" y="connsiteY3"/>
              </a:cxn>
            </a:cxnLst>
            <a:rect l="l" t="t" r="r" b="b"/>
            <a:pathLst>
              <a:path h="507076">
                <a:moveTo>
                  <a:pt x="0" y="0"/>
                </a:moveTo>
                <a:lnTo>
                  <a:pt x="10602" y="0"/>
                </a:lnTo>
                <a:lnTo>
                  <a:pt x="10602" y="521367"/>
                </a:lnTo>
                <a:lnTo>
                  <a:pt x="0" y="521367"/>
                </a:lnTo>
                <a:close/>
              </a:path>
            </a:pathLst>
          </a:custGeom>
          <a:solidFill>
            <a:srgbClr val="FFFFFF"/>
          </a:solidFill>
          <a:ln w="23028"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3B9BBAA9-CEB2-4D0E-AB47-51E5B3073C1E}"/>
              </a:ext>
            </a:extLst>
          </p:cNvPr>
          <p:cNvGrpSpPr/>
          <p:nvPr userDrawn="1"/>
        </p:nvGrpSpPr>
        <p:grpSpPr>
          <a:xfrm>
            <a:off x="5696581" y="3135589"/>
            <a:ext cx="3171763" cy="299636"/>
            <a:chOff x="5696581" y="3135589"/>
            <a:chExt cx="3171763" cy="299636"/>
          </a:xfrm>
        </p:grpSpPr>
        <p:sp>
          <p:nvSpPr>
            <p:cNvPr id="7" name="Freeform: Shape 6">
              <a:extLst>
                <a:ext uri="{FF2B5EF4-FFF2-40B4-BE49-F238E27FC236}">
                  <a16:creationId xmlns:a16="http://schemas.microsoft.com/office/drawing/2014/main" id="{5DF79AB6-CE45-47A5-BA93-390CAFBC7651}"/>
                </a:ext>
              </a:extLst>
            </p:cNvPr>
            <p:cNvSpPr/>
            <p:nvPr/>
          </p:nvSpPr>
          <p:spPr>
            <a:xfrm>
              <a:off x="5696581" y="3135589"/>
              <a:ext cx="207440" cy="276587"/>
            </a:xfrm>
            <a:custGeom>
              <a:avLst/>
              <a:gdLst>
                <a:gd name="connsiteX0" fmla="*/ 93579 w 207440"/>
                <a:gd name="connsiteY0" fmla="*/ 0 h 276587"/>
                <a:gd name="connsiteX1" fmla="*/ 197068 w 207440"/>
                <a:gd name="connsiteY1" fmla="*/ 79980 h 276587"/>
                <a:gd name="connsiteX2" fmla="*/ 140829 w 207440"/>
                <a:gd name="connsiteY2" fmla="*/ 153736 h 276587"/>
                <a:gd name="connsiteX3" fmla="*/ 140829 w 207440"/>
                <a:gd name="connsiteY3" fmla="*/ 154658 h 276587"/>
                <a:gd name="connsiteX4" fmla="*/ 185083 w 207440"/>
                <a:gd name="connsiteY4" fmla="*/ 210206 h 276587"/>
                <a:gd name="connsiteX5" fmla="*/ 215277 w 207440"/>
                <a:gd name="connsiteY5" fmla="*/ 295026 h 276587"/>
                <a:gd name="connsiteX6" fmla="*/ 173789 w 207440"/>
                <a:gd name="connsiteY6" fmla="*/ 295026 h 276587"/>
                <a:gd name="connsiteX7" fmla="*/ 146822 w 207440"/>
                <a:gd name="connsiteY7" fmla="*/ 217121 h 276587"/>
                <a:gd name="connsiteX8" fmla="*/ 89660 w 207440"/>
                <a:gd name="connsiteY8" fmla="*/ 170562 h 276587"/>
                <a:gd name="connsiteX9" fmla="*/ 38031 w 207440"/>
                <a:gd name="connsiteY9" fmla="*/ 170562 h 276587"/>
                <a:gd name="connsiteX10" fmla="*/ 38031 w 207440"/>
                <a:gd name="connsiteY10" fmla="*/ 294796 h 276587"/>
                <a:gd name="connsiteX11" fmla="*/ 0 w 207440"/>
                <a:gd name="connsiteY11" fmla="*/ 294796 h 276587"/>
                <a:gd name="connsiteX12" fmla="*/ 0 w 207440"/>
                <a:gd name="connsiteY12" fmla="*/ 0 h 276587"/>
                <a:gd name="connsiteX13" fmla="*/ 93579 w 207440"/>
                <a:gd name="connsiteY13" fmla="*/ 0 h 276587"/>
                <a:gd name="connsiteX14" fmla="*/ 38031 w 207440"/>
                <a:gd name="connsiteY14" fmla="*/ 138294 h 276587"/>
                <a:gd name="connsiteX15" fmla="*/ 93118 w 207440"/>
                <a:gd name="connsiteY15" fmla="*/ 138294 h 276587"/>
                <a:gd name="connsiteX16" fmla="*/ 158116 w 207440"/>
                <a:gd name="connsiteY16" fmla="*/ 82746 h 276587"/>
                <a:gd name="connsiteX17" fmla="*/ 90582 w 207440"/>
                <a:gd name="connsiteY17" fmla="*/ 32729 h 276587"/>
                <a:gd name="connsiteX18" fmla="*/ 38031 w 207440"/>
                <a:gd name="connsiteY18" fmla="*/ 32729 h 276587"/>
                <a:gd name="connsiteX19" fmla="*/ 38031 w 207440"/>
                <a:gd name="connsiteY19" fmla="*/ 138294 h 27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7440" h="276587">
                  <a:moveTo>
                    <a:pt x="93579" y="0"/>
                  </a:moveTo>
                  <a:cubicBezTo>
                    <a:pt x="164800" y="0"/>
                    <a:pt x="197068" y="29733"/>
                    <a:pt x="197068" y="79980"/>
                  </a:cubicBezTo>
                  <a:cubicBezTo>
                    <a:pt x="197068" y="117550"/>
                    <a:pt x="174711" y="145900"/>
                    <a:pt x="140829" y="153736"/>
                  </a:cubicBezTo>
                  <a:lnTo>
                    <a:pt x="140829" y="154658"/>
                  </a:lnTo>
                  <a:cubicBezTo>
                    <a:pt x="162264" y="161342"/>
                    <a:pt x="171945" y="173789"/>
                    <a:pt x="185083" y="210206"/>
                  </a:cubicBezTo>
                  <a:lnTo>
                    <a:pt x="215277" y="295026"/>
                  </a:lnTo>
                  <a:lnTo>
                    <a:pt x="173789" y="295026"/>
                  </a:lnTo>
                  <a:lnTo>
                    <a:pt x="146822" y="217121"/>
                  </a:lnTo>
                  <a:cubicBezTo>
                    <a:pt x="134836" y="181626"/>
                    <a:pt x="121237" y="170562"/>
                    <a:pt x="89660" y="170562"/>
                  </a:cubicBezTo>
                  <a:lnTo>
                    <a:pt x="38031" y="170562"/>
                  </a:lnTo>
                  <a:lnTo>
                    <a:pt x="38031" y="294796"/>
                  </a:lnTo>
                  <a:lnTo>
                    <a:pt x="0" y="294796"/>
                  </a:lnTo>
                  <a:lnTo>
                    <a:pt x="0" y="0"/>
                  </a:lnTo>
                  <a:lnTo>
                    <a:pt x="93579" y="0"/>
                  </a:lnTo>
                  <a:close/>
                  <a:moveTo>
                    <a:pt x="38031" y="138294"/>
                  </a:moveTo>
                  <a:lnTo>
                    <a:pt x="93118" y="138294"/>
                  </a:lnTo>
                  <a:cubicBezTo>
                    <a:pt x="138985" y="138294"/>
                    <a:pt x="158116" y="114784"/>
                    <a:pt x="158116" y="82746"/>
                  </a:cubicBezTo>
                  <a:cubicBezTo>
                    <a:pt x="158116" y="48403"/>
                    <a:pt x="133684" y="32729"/>
                    <a:pt x="90582" y="32729"/>
                  </a:cubicBezTo>
                  <a:lnTo>
                    <a:pt x="38031" y="32729"/>
                  </a:lnTo>
                  <a:lnTo>
                    <a:pt x="38031" y="138294"/>
                  </a:lnTo>
                  <a:close/>
                </a:path>
              </a:pathLst>
            </a:custGeom>
            <a:solidFill>
              <a:srgbClr val="FFFFFF"/>
            </a:solidFill>
            <a:ln w="2302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FEB1CD9-8FD2-4FEE-B749-EFCEF5EFAC11}"/>
                </a:ext>
              </a:extLst>
            </p:cNvPr>
            <p:cNvSpPr/>
            <p:nvPr/>
          </p:nvSpPr>
          <p:spPr>
            <a:xfrm>
              <a:off x="5939977" y="3219948"/>
              <a:ext cx="161342" cy="207440"/>
            </a:xfrm>
            <a:custGeom>
              <a:avLst/>
              <a:gdLst>
                <a:gd name="connsiteX0" fmla="*/ 0 w 161342"/>
                <a:gd name="connsiteY0" fmla="*/ 128383 h 207440"/>
                <a:gd name="connsiteX1" fmla="*/ 0 w 161342"/>
                <a:gd name="connsiteY1" fmla="*/ 0 h 207440"/>
                <a:gd name="connsiteX2" fmla="*/ 36417 w 161342"/>
                <a:gd name="connsiteY2" fmla="*/ 0 h 207440"/>
                <a:gd name="connsiteX3" fmla="*/ 36417 w 161342"/>
                <a:gd name="connsiteY3" fmla="*/ 125386 h 207440"/>
                <a:gd name="connsiteX4" fmla="*/ 84820 w 161342"/>
                <a:gd name="connsiteY4" fmla="*/ 185083 h 207440"/>
                <a:gd name="connsiteX5" fmla="*/ 139446 w 161342"/>
                <a:gd name="connsiteY5" fmla="*/ 120546 h 207440"/>
                <a:gd name="connsiteX6" fmla="*/ 139446 w 161342"/>
                <a:gd name="connsiteY6" fmla="*/ 0 h 207440"/>
                <a:gd name="connsiteX7" fmla="*/ 175863 w 161342"/>
                <a:gd name="connsiteY7" fmla="*/ 0 h 207440"/>
                <a:gd name="connsiteX8" fmla="*/ 175863 w 161342"/>
                <a:gd name="connsiteY8" fmla="*/ 210206 h 207440"/>
                <a:gd name="connsiteX9" fmla="*/ 140598 w 161342"/>
                <a:gd name="connsiteY9" fmla="*/ 210206 h 207440"/>
                <a:gd name="connsiteX10" fmla="*/ 140598 w 161342"/>
                <a:gd name="connsiteY10" fmla="*/ 182547 h 207440"/>
                <a:gd name="connsiteX11" fmla="*/ 139676 w 161342"/>
                <a:gd name="connsiteY11" fmla="*/ 182547 h 207440"/>
                <a:gd name="connsiteX12" fmla="*/ 75600 w 161342"/>
                <a:gd name="connsiteY12" fmla="*/ 214816 h 207440"/>
                <a:gd name="connsiteX13" fmla="*/ 0 w 161342"/>
                <a:gd name="connsiteY13" fmla="*/ 12838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0" y="128383"/>
                  </a:moveTo>
                  <a:lnTo>
                    <a:pt x="0" y="0"/>
                  </a:lnTo>
                  <a:lnTo>
                    <a:pt x="36417" y="0"/>
                  </a:lnTo>
                  <a:lnTo>
                    <a:pt x="36417" y="125386"/>
                  </a:lnTo>
                  <a:cubicBezTo>
                    <a:pt x="36417" y="169179"/>
                    <a:pt x="54626" y="185083"/>
                    <a:pt x="84820" y="185083"/>
                  </a:cubicBezTo>
                  <a:cubicBezTo>
                    <a:pt x="114323" y="185083"/>
                    <a:pt x="139446" y="162725"/>
                    <a:pt x="139446" y="120546"/>
                  </a:cubicBezTo>
                  <a:lnTo>
                    <a:pt x="139446" y="0"/>
                  </a:lnTo>
                  <a:lnTo>
                    <a:pt x="175863" y="0"/>
                  </a:lnTo>
                  <a:lnTo>
                    <a:pt x="175863" y="210206"/>
                  </a:lnTo>
                  <a:lnTo>
                    <a:pt x="140598" y="210206"/>
                  </a:lnTo>
                  <a:lnTo>
                    <a:pt x="140598" y="182547"/>
                  </a:lnTo>
                  <a:lnTo>
                    <a:pt x="139676" y="182547"/>
                  </a:lnTo>
                  <a:cubicBezTo>
                    <a:pt x="126769" y="201909"/>
                    <a:pt x="103720" y="214816"/>
                    <a:pt x="75600" y="214816"/>
                  </a:cubicBezTo>
                  <a:cubicBezTo>
                    <a:pt x="27659" y="214816"/>
                    <a:pt x="0" y="186005"/>
                    <a:pt x="0" y="128383"/>
                  </a:cubicBezTo>
                  <a:close/>
                </a:path>
              </a:pathLst>
            </a:custGeom>
            <a:solidFill>
              <a:srgbClr val="FFFFFF"/>
            </a:solidFill>
            <a:ln w="2302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3B13FBC-F700-4644-8348-58CD32AAB390}"/>
                </a:ext>
              </a:extLst>
            </p:cNvPr>
            <p:cNvSpPr/>
            <p:nvPr/>
          </p:nvSpPr>
          <p:spPr>
            <a:xfrm>
              <a:off x="6180378" y="3215569"/>
              <a:ext cx="161342" cy="207440"/>
            </a:xfrm>
            <a:custGeom>
              <a:avLst/>
              <a:gdLst>
                <a:gd name="connsiteX0" fmla="*/ 175863 w 161342"/>
                <a:gd name="connsiteY0" fmla="*/ 86433 h 207440"/>
                <a:gd name="connsiteX1" fmla="*/ 175863 w 161342"/>
                <a:gd name="connsiteY1" fmla="*/ 214816 h 207440"/>
                <a:gd name="connsiteX2" fmla="*/ 139446 w 161342"/>
                <a:gd name="connsiteY2" fmla="*/ 214816 h 207440"/>
                <a:gd name="connsiteX3" fmla="*/ 139446 w 161342"/>
                <a:gd name="connsiteY3" fmla="*/ 89430 h 207440"/>
                <a:gd name="connsiteX4" fmla="*/ 91043 w 161342"/>
                <a:gd name="connsiteY4" fmla="*/ 29733 h 207440"/>
                <a:gd name="connsiteX5" fmla="*/ 36417 w 161342"/>
                <a:gd name="connsiteY5" fmla="*/ 94270 h 207440"/>
                <a:gd name="connsiteX6" fmla="*/ 36417 w 161342"/>
                <a:gd name="connsiteY6" fmla="*/ 214816 h 207440"/>
                <a:gd name="connsiteX7" fmla="*/ 0 w 161342"/>
                <a:gd name="connsiteY7" fmla="*/ 214816 h 207440"/>
                <a:gd name="connsiteX8" fmla="*/ 0 w 161342"/>
                <a:gd name="connsiteY8" fmla="*/ 4610 h 207440"/>
                <a:gd name="connsiteX9" fmla="*/ 35265 w 161342"/>
                <a:gd name="connsiteY9" fmla="*/ 4610 h 207440"/>
                <a:gd name="connsiteX10" fmla="*/ 35265 w 161342"/>
                <a:gd name="connsiteY10" fmla="*/ 32268 h 207440"/>
                <a:gd name="connsiteX11" fmla="*/ 36187 w 161342"/>
                <a:gd name="connsiteY11" fmla="*/ 32268 h 207440"/>
                <a:gd name="connsiteX12" fmla="*/ 100033 w 161342"/>
                <a:gd name="connsiteY12" fmla="*/ 0 h 207440"/>
                <a:gd name="connsiteX13" fmla="*/ 175863 w 161342"/>
                <a:gd name="connsiteY13" fmla="*/ 8643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175863" y="86433"/>
                  </a:moveTo>
                  <a:lnTo>
                    <a:pt x="175863" y="214816"/>
                  </a:lnTo>
                  <a:lnTo>
                    <a:pt x="139446" y="214816"/>
                  </a:lnTo>
                  <a:lnTo>
                    <a:pt x="139446" y="89430"/>
                  </a:lnTo>
                  <a:cubicBezTo>
                    <a:pt x="139446" y="45637"/>
                    <a:pt x="121238" y="29733"/>
                    <a:pt x="91043" y="29733"/>
                  </a:cubicBezTo>
                  <a:cubicBezTo>
                    <a:pt x="61310" y="29733"/>
                    <a:pt x="36417" y="52091"/>
                    <a:pt x="36417" y="94270"/>
                  </a:cubicBezTo>
                  <a:lnTo>
                    <a:pt x="36417" y="214816"/>
                  </a:lnTo>
                  <a:lnTo>
                    <a:pt x="0" y="214816"/>
                  </a:lnTo>
                  <a:lnTo>
                    <a:pt x="0" y="4610"/>
                  </a:lnTo>
                  <a:lnTo>
                    <a:pt x="35265" y="4610"/>
                  </a:lnTo>
                  <a:lnTo>
                    <a:pt x="35265" y="32268"/>
                  </a:lnTo>
                  <a:lnTo>
                    <a:pt x="36187" y="32268"/>
                  </a:lnTo>
                  <a:cubicBezTo>
                    <a:pt x="49094" y="12907"/>
                    <a:pt x="71682" y="0"/>
                    <a:pt x="100033" y="0"/>
                  </a:cubicBezTo>
                  <a:cubicBezTo>
                    <a:pt x="147744" y="0"/>
                    <a:pt x="175863" y="28811"/>
                    <a:pt x="175863" y="86433"/>
                  </a:cubicBezTo>
                  <a:close/>
                </a:path>
              </a:pathLst>
            </a:custGeom>
            <a:solidFill>
              <a:srgbClr val="FFFFFF"/>
            </a:solidFill>
            <a:ln w="2302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26703EF-1DCD-4171-922A-231D34482799}"/>
                </a:ext>
              </a:extLst>
            </p:cNvPr>
            <p:cNvSpPr/>
            <p:nvPr/>
          </p:nvSpPr>
          <p:spPr>
            <a:xfrm>
              <a:off x="6495687" y="3213956"/>
              <a:ext cx="161342" cy="207440"/>
            </a:xfrm>
            <a:custGeom>
              <a:avLst/>
              <a:gdLst>
                <a:gd name="connsiteX0" fmla="*/ 176094 w 161342"/>
                <a:gd name="connsiteY0" fmla="*/ 81824 h 207440"/>
                <a:gd name="connsiteX1" fmla="*/ 176094 w 161342"/>
                <a:gd name="connsiteY1" fmla="*/ 162495 h 207440"/>
                <a:gd name="connsiteX2" fmla="*/ 181165 w 161342"/>
                <a:gd name="connsiteY2" fmla="*/ 216199 h 207440"/>
                <a:gd name="connsiteX3" fmla="*/ 147974 w 161342"/>
                <a:gd name="connsiteY3" fmla="*/ 216199 h 207440"/>
                <a:gd name="connsiteX4" fmla="*/ 144978 w 161342"/>
                <a:gd name="connsiteY4" fmla="*/ 185544 h 207440"/>
                <a:gd name="connsiteX5" fmla="*/ 144056 w 161342"/>
                <a:gd name="connsiteY5" fmla="*/ 185544 h 207440"/>
                <a:gd name="connsiteX6" fmla="*/ 71221 w 161342"/>
                <a:gd name="connsiteY6" fmla="*/ 220809 h 207440"/>
                <a:gd name="connsiteX7" fmla="*/ 0 w 161342"/>
                <a:gd name="connsiteY7" fmla="*/ 159038 h 207440"/>
                <a:gd name="connsiteX8" fmla="*/ 79980 w 161342"/>
                <a:gd name="connsiteY8" fmla="*/ 92887 h 207440"/>
                <a:gd name="connsiteX9" fmla="*/ 140829 w 161342"/>
                <a:gd name="connsiteY9" fmla="*/ 85742 h 207440"/>
                <a:gd name="connsiteX10" fmla="*/ 140829 w 161342"/>
                <a:gd name="connsiteY10" fmla="*/ 77444 h 207440"/>
                <a:gd name="connsiteX11" fmla="*/ 93118 w 161342"/>
                <a:gd name="connsiteY11" fmla="*/ 28120 h 207440"/>
                <a:gd name="connsiteX12" fmla="*/ 45176 w 161342"/>
                <a:gd name="connsiteY12" fmla="*/ 69838 h 207440"/>
                <a:gd name="connsiteX13" fmla="*/ 8758 w 161342"/>
                <a:gd name="connsiteY13" fmla="*/ 69838 h 207440"/>
                <a:gd name="connsiteX14" fmla="*/ 93118 w 161342"/>
                <a:gd name="connsiteY14" fmla="*/ 0 h 207440"/>
                <a:gd name="connsiteX15" fmla="*/ 176094 w 161342"/>
                <a:gd name="connsiteY15" fmla="*/ 81824 h 207440"/>
                <a:gd name="connsiteX16" fmla="*/ 140829 w 161342"/>
                <a:gd name="connsiteY16" fmla="*/ 113631 h 207440"/>
                <a:gd name="connsiteX17" fmla="*/ 85742 w 161342"/>
                <a:gd name="connsiteY17" fmla="*/ 120315 h 207440"/>
                <a:gd name="connsiteX18" fmla="*/ 37339 w 161342"/>
                <a:gd name="connsiteY18" fmla="*/ 156733 h 207440"/>
                <a:gd name="connsiteX19" fmla="*/ 80441 w 161342"/>
                <a:gd name="connsiteY19" fmla="*/ 192689 h 207440"/>
                <a:gd name="connsiteX20" fmla="*/ 124003 w 161342"/>
                <a:gd name="connsiteY20" fmla="*/ 176094 h 207440"/>
                <a:gd name="connsiteX21" fmla="*/ 141059 w 161342"/>
                <a:gd name="connsiteY21" fmla="*/ 126539 h 207440"/>
                <a:gd name="connsiteX22" fmla="*/ 141059 w 161342"/>
                <a:gd name="connsiteY22" fmla="*/ 113631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342" h="207440">
                  <a:moveTo>
                    <a:pt x="176094" y="81824"/>
                  </a:moveTo>
                  <a:lnTo>
                    <a:pt x="176094" y="162495"/>
                  </a:lnTo>
                  <a:cubicBezTo>
                    <a:pt x="176094" y="185774"/>
                    <a:pt x="178168" y="203522"/>
                    <a:pt x="181165" y="216199"/>
                  </a:cubicBezTo>
                  <a:lnTo>
                    <a:pt x="147974" y="216199"/>
                  </a:lnTo>
                  <a:cubicBezTo>
                    <a:pt x="145900" y="206749"/>
                    <a:pt x="144978" y="194994"/>
                    <a:pt x="144978" y="185544"/>
                  </a:cubicBezTo>
                  <a:lnTo>
                    <a:pt x="144056" y="185544"/>
                  </a:lnTo>
                  <a:cubicBezTo>
                    <a:pt x="129535" y="207901"/>
                    <a:pt x="105103" y="220809"/>
                    <a:pt x="71221" y="220809"/>
                  </a:cubicBezTo>
                  <a:cubicBezTo>
                    <a:pt x="27428" y="220809"/>
                    <a:pt x="0" y="194763"/>
                    <a:pt x="0" y="159038"/>
                  </a:cubicBezTo>
                  <a:cubicBezTo>
                    <a:pt x="0" y="124234"/>
                    <a:pt x="19361" y="102337"/>
                    <a:pt x="79980" y="92887"/>
                  </a:cubicBezTo>
                  <a:cubicBezTo>
                    <a:pt x="98649" y="89891"/>
                    <a:pt x="124234" y="87125"/>
                    <a:pt x="140829" y="85742"/>
                  </a:cubicBezTo>
                  <a:lnTo>
                    <a:pt x="140829" y="77444"/>
                  </a:lnTo>
                  <a:cubicBezTo>
                    <a:pt x="140829" y="42641"/>
                    <a:pt x="121468" y="28120"/>
                    <a:pt x="93118" y="28120"/>
                  </a:cubicBezTo>
                  <a:cubicBezTo>
                    <a:pt x="62462" y="28120"/>
                    <a:pt x="46328" y="45176"/>
                    <a:pt x="45176" y="69838"/>
                  </a:cubicBezTo>
                  <a:lnTo>
                    <a:pt x="8758" y="69838"/>
                  </a:lnTo>
                  <a:cubicBezTo>
                    <a:pt x="10833" y="30194"/>
                    <a:pt x="39875" y="0"/>
                    <a:pt x="93118" y="0"/>
                  </a:cubicBezTo>
                  <a:cubicBezTo>
                    <a:pt x="144747" y="230"/>
                    <a:pt x="176094" y="26276"/>
                    <a:pt x="176094" y="81824"/>
                  </a:cubicBezTo>
                  <a:close/>
                  <a:moveTo>
                    <a:pt x="140829" y="113631"/>
                  </a:moveTo>
                  <a:cubicBezTo>
                    <a:pt x="124695" y="114784"/>
                    <a:pt x="101876" y="117319"/>
                    <a:pt x="85742" y="120315"/>
                  </a:cubicBezTo>
                  <a:cubicBezTo>
                    <a:pt x="49786" y="125617"/>
                    <a:pt x="37339" y="135989"/>
                    <a:pt x="37339" y="156733"/>
                  </a:cubicBezTo>
                  <a:cubicBezTo>
                    <a:pt x="37339" y="178168"/>
                    <a:pt x="53013" y="192689"/>
                    <a:pt x="80441" y="192689"/>
                  </a:cubicBezTo>
                  <a:cubicBezTo>
                    <a:pt x="97497" y="192689"/>
                    <a:pt x="113631" y="186927"/>
                    <a:pt x="124003" y="176094"/>
                  </a:cubicBezTo>
                  <a:cubicBezTo>
                    <a:pt x="136911" y="162956"/>
                    <a:pt x="141059" y="151201"/>
                    <a:pt x="141059" y="126539"/>
                  </a:cubicBezTo>
                  <a:lnTo>
                    <a:pt x="141059" y="113631"/>
                  </a:lnTo>
                  <a:close/>
                </a:path>
              </a:pathLst>
            </a:custGeom>
            <a:solidFill>
              <a:srgbClr val="FFFFFF"/>
            </a:solidFill>
            <a:ln w="2302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C1E53EB-5844-437E-BFFC-937133A2911F}"/>
                </a:ext>
              </a:extLst>
            </p:cNvPr>
            <p:cNvSpPr/>
            <p:nvPr/>
          </p:nvSpPr>
          <p:spPr>
            <a:xfrm>
              <a:off x="6734013" y="3215569"/>
              <a:ext cx="161342" cy="207440"/>
            </a:xfrm>
            <a:custGeom>
              <a:avLst/>
              <a:gdLst>
                <a:gd name="connsiteX0" fmla="*/ 175863 w 161342"/>
                <a:gd name="connsiteY0" fmla="*/ 86433 h 207440"/>
                <a:gd name="connsiteX1" fmla="*/ 175863 w 161342"/>
                <a:gd name="connsiteY1" fmla="*/ 214816 h 207440"/>
                <a:gd name="connsiteX2" fmla="*/ 139446 w 161342"/>
                <a:gd name="connsiteY2" fmla="*/ 214816 h 207440"/>
                <a:gd name="connsiteX3" fmla="*/ 139446 w 161342"/>
                <a:gd name="connsiteY3" fmla="*/ 89430 h 207440"/>
                <a:gd name="connsiteX4" fmla="*/ 91043 w 161342"/>
                <a:gd name="connsiteY4" fmla="*/ 29733 h 207440"/>
                <a:gd name="connsiteX5" fmla="*/ 36417 w 161342"/>
                <a:gd name="connsiteY5" fmla="*/ 94270 h 207440"/>
                <a:gd name="connsiteX6" fmla="*/ 36417 w 161342"/>
                <a:gd name="connsiteY6" fmla="*/ 214816 h 207440"/>
                <a:gd name="connsiteX7" fmla="*/ 0 w 161342"/>
                <a:gd name="connsiteY7" fmla="*/ 214816 h 207440"/>
                <a:gd name="connsiteX8" fmla="*/ 0 w 161342"/>
                <a:gd name="connsiteY8" fmla="*/ 4610 h 207440"/>
                <a:gd name="connsiteX9" fmla="*/ 35265 w 161342"/>
                <a:gd name="connsiteY9" fmla="*/ 4610 h 207440"/>
                <a:gd name="connsiteX10" fmla="*/ 35265 w 161342"/>
                <a:gd name="connsiteY10" fmla="*/ 32268 h 207440"/>
                <a:gd name="connsiteX11" fmla="*/ 36187 w 161342"/>
                <a:gd name="connsiteY11" fmla="*/ 32268 h 207440"/>
                <a:gd name="connsiteX12" fmla="*/ 100032 w 161342"/>
                <a:gd name="connsiteY12" fmla="*/ 0 h 207440"/>
                <a:gd name="connsiteX13" fmla="*/ 175863 w 161342"/>
                <a:gd name="connsiteY13" fmla="*/ 8643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175863" y="86433"/>
                  </a:moveTo>
                  <a:lnTo>
                    <a:pt x="175863" y="214816"/>
                  </a:lnTo>
                  <a:lnTo>
                    <a:pt x="139446" y="214816"/>
                  </a:lnTo>
                  <a:lnTo>
                    <a:pt x="139446" y="89430"/>
                  </a:lnTo>
                  <a:cubicBezTo>
                    <a:pt x="139446" y="45637"/>
                    <a:pt x="121237" y="29733"/>
                    <a:pt x="91043" y="29733"/>
                  </a:cubicBezTo>
                  <a:cubicBezTo>
                    <a:pt x="61310" y="29733"/>
                    <a:pt x="36417" y="52091"/>
                    <a:pt x="36417" y="94270"/>
                  </a:cubicBezTo>
                  <a:lnTo>
                    <a:pt x="36417" y="214816"/>
                  </a:lnTo>
                  <a:lnTo>
                    <a:pt x="0" y="214816"/>
                  </a:lnTo>
                  <a:lnTo>
                    <a:pt x="0" y="4610"/>
                  </a:lnTo>
                  <a:lnTo>
                    <a:pt x="35265" y="4610"/>
                  </a:lnTo>
                  <a:lnTo>
                    <a:pt x="35265" y="32268"/>
                  </a:lnTo>
                  <a:lnTo>
                    <a:pt x="36187" y="32268"/>
                  </a:lnTo>
                  <a:cubicBezTo>
                    <a:pt x="49094" y="12907"/>
                    <a:pt x="71682" y="0"/>
                    <a:pt x="100032" y="0"/>
                  </a:cubicBezTo>
                  <a:cubicBezTo>
                    <a:pt x="147744" y="0"/>
                    <a:pt x="175863" y="28811"/>
                    <a:pt x="175863" y="86433"/>
                  </a:cubicBezTo>
                  <a:close/>
                </a:path>
              </a:pathLst>
            </a:custGeom>
            <a:solidFill>
              <a:srgbClr val="FFFFFF"/>
            </a:solidFill>
            <a:ln w="2302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E9700D1-6EFF-49BF-817A-E5FC184884BF}"/>
                </a:ext>
              </a:extLst>
            </p:cNvPr>
            <p:cNvSpPr/>
            <p:nvPr/>
          </p:nvSpPr>
          <p:spPr>
            <a:xfrm>
              <a:off x="6956896" y="3135589"/>
              <a:ext cx="184391" cy="299636"/>
            </a:xfrm>
            <a:custGeom>
              <a:avLst/>
              <a:gdLst>
                <a:gd name="connsiteX0" fmla="*/ 153736 w 184391"/>
                <a:gd name="connsiteY0" fmla="*/ 294796 h 299636"/>
                <a:gd name="connsiteX1" fmla="*/ 153736 w 184391"/>
                <a:gd name="connsiteY1" fmla="*/ 264141 h 299636"/>
                <a:gd name="connsiteX2" fmla="*/ 152814 w 184391"/>
                <a:gd name="connsiteY2" fmla="*/ 264141 h 299636"/>
                <a:gd name="connsiteX3" fmla="*/ 88277 w 184391"/>
                <a:gd name="connsiteY3" fmla="*/ 299636 h 299636"/>
                <a:gd name="connsiteX4" fmla="*/ 0 w 184391"/>
                <a:gd name="connsiteY4" fmla="*/ 189001 h 299636"/>
                <a:gd name="connsiteX5" fmla="*/ 87816 w 184391"/>
                <a:gd name="connsiteY5" fmla="*/ 78827 h 299636"/>
                <a:gd name="connsiteX6" fmla="*/ 151892 w 184391"/>
                <a:gd name="connsiteY6" fmla="*/ 113170 h 299636"/>
                <a:gd name="connsiteX7" fmla="*/ 152814 w 184391"/>
                <a:gd name="connsiteY7" fmla="*/ 113170 h 299636"/>
                <a:gd name="connsiteX8" fmla="*/ 152814 w 184391"/>
                <a:gd name="connsiteY8" fmla="*/ 0 h 299636"/>
                <a:gd name="connsiteX9" fmla="*/ 189232 w 184391"/>
                <a:gd name="connsiteY9" fmla="*/ 0 h 299636"/>
                <a:gd name="connsiteX10" fmla="*/ 189232 w 184391"/>
                <a:gd name="connsiteY10" fmla="*/ 294796 h 299636"/>
                <a:gd name="connsiteX11" fmla="*/ 153736 w 184391"/>
                <a:gd name="connsiteY11" fmla="*/ 294796 h 299636"/>
                <a:gd name="connsiteX12" fmla="*/ 38261 w 184391"/>
                <a:gd name="connsiteY12" fmla="*/ 189232 h 299636"/>
                <a:gd name="connsiteX13" fmla="*/ 97497 w 184391"/>
                <a:gd name="connsiteY13" fmla="*/ 270364 h 299636"/>
                <a:gd name="connsiteX14" fmla="*/ 155119 w 184391"/>
                <a:gd name="connsiteY14" fmla="*/ 189232 h 299636"/>
                <a:gd name="connsiteX15" fmla="*/ 97497 w 184391"/>
                <a:gd name="connsiteY15" fmla="*/ 108560 h 299636"/>
                <a:gd name="connsiteX16" fmla="*/ 38261 w 184391"/>
                <a:gd name="connsiteY16" fmla="*/ 189232 h 29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391" h="299636">
                  <a:moveTo>
                    <a:pt x="153736" y="294796"/>
                  </a:moveTo>
                  <a:lnTo>
                    <a:pt x="153736" y="264141"/>
                  </a:lnTo>
                  <a:lnTo>
                    <a:pt x="152814" y="264141"/>
                  </a:lnTo>
                  <a:cubicBezTo>
                    <a:pt x="141290" y="286037"/>
                    <a:pt x="116858" y="299636"/>
                    <a:pt x="88277" y="299636"/>
                  </a:cubicBezTo>
                  <a:cubicBezTo>
                    <a:pt x="34573" y="299636"/>
                    <a:pt x="0" y="256074"/>
                    <a:pt x="0" y="189001"/>
                  </a:cubicBezTo>
                  <a:cubicBezTo>
                    <a:pt x="0" y="121929"/>
                    <a:pt x="34343" y="78827"/>
                    <a:pt x="87816" y="78827"/>
                  </a:cubicBezTo>
                  <a:cubicBezTo>
                    <a:pt x="115936" y="78827"/>
                    <a:pt x="140368" y="91965"/>
                    <a:pt x="151892" y="113170"/>
                  </a:cubicBezTo>
                  <a:lnTo>
                    <a:pt x="152814" y="113170"/>
                  </a:lnTo>
                  <a:lnTo>
                    <a:pt x="152814" y="0"/>
                  </a:lnTo>
                  <a:lnTo>
                    <a:pt x="189232" y="0"/>
                  </a:lnTo>
                  <a:lnTo>
                    <a:pt x="189232" y="294796"/>
                  </a:lnTo>
                  <a:lnTo>
                    <a:pt x="153736" y="294796"/>
                  </a:lnTo>
                  <a:close/>
                  <a:moveTo>
                    <a:pt x="38261" y="189232"/>
                  </a:moveTo>
                  <a:cubicBezTo>
                    <a:pt x="38261" y="238556"/>
                    <a:pt x="61541" y="270364"/>
                    <a:pt x="97497" y="270364"/>
                  </a:cubicBezTo>
                  <a:cubicBezTo>
                    <a:pt x="132301" y="270364"/>
                    <a:pt x="155119" y="239248"/>
                    <a:pt x="155119" y="189232"/>
                  </a:cubicBezTo>
                  <a:cubicBezTo>
                    <a:pt x="155119" y="139446"/>
                    <a:pt x="132301" y="108560"/>
                    <a:pt x="97497" y="108560"/>
                  </a:cubicBezTo>
                  <a:cubicBezTo>
                    <a:pt x="61310" y="108560"/>
                    <a:pt x="38261" y="139907"/>
                    <a:pt x="38261" y="189232"/>
                  </a:cubicBezTo>
                  <a:close/>
                </a:path>
              </a:pathLst>
            </a:custGeom>
            <a:solidFill>
              <a:srgbClr val="FFFFFF"/>
            </a:solidFill>
            <a:ln w="2302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56E5DE0-B948-4B7D-A2A2-94840E3FA48D}"/>
                </a:ext>
              </a:extLst>
            </p:cNvPr>
            <p:cNvSpPr/>
            <p:nvPr/>
          </p:nvSpPr>
          <p:spPr>
            <a:xfrm>
              <a:off x="7313002" y="3135589"/>
              <a:ext cx="207440" cy="276587"/>
            </a:xfrm>
            <a:custGeom>
              <a:avLst/>
              <a:gdLst>
                <a:gd name="connsiteX0" fmla="*/ 93579 w 207440"/>
                <a:gd name="connsiteY0" fmla="*/ 0 h 276587"/>
                <a:gd name="connsiteX1" fmla="*/ 197068 w 207440"/>
                <a:gd name="connsiteY1" fmla="*/ 79980 h 276587"/>
                <a:gd name="connsiteX2" fmla="*/ 140829 w 207440"/>
                <a:gd name="connsiteY2" fmla="*/ 153736 h 276587"/>
                <a:gd name="connsiteX3" fmla="*/ 140829 w 207440"/>
                <a:gd name="connsiteY3" fmla="*/ 154658 h 276587"/>
                <a:gd name="connsiteX4" fmla="*/ 185083 w 207440"/>
                <a:gd name="connsiteY4" fmla="*/ 210206 h 276587"/>
                <a:gd name="connsiteX5" fmla="*/ 215277 w 207440"/>
                <a:gd name="connsiteY5" fmla="*/ 295026 h 276587"/>
                <a:gd name="connsiteX6" fmla="*/ 173789 w 207440"/>
                <a:gd name="connsiteY6" fmla="*/ 295026 h 276587"/>
                <a:gd name="connsiteX7" fmla="*/ 146822 w 207440"/>
                <a:gd name="connsiteY7" fmla="*/ 217121 h 276587"/>
                <a:gd name="connsiteX8" fmla="*/ 89660 w 207440"/>
                <a:gd name="connsiteY8" fmla="*/ 170793 h 276587"/>
                <a:gd name="connsiteX9" fmla="*/ 38031 w 207440"/>
                <a:gd name="connsiteY9" fmla="*/ 170793 h 276587"/>
                <a:gd name="connsiteX10" fmla="*/ 38031 w 207440"/>
                <a:gd name="connsiteY10" fmla="*/ 295026 h 276587"/>
                <a:gd name="connsiteX11" fmla="*/ 0 w 207440"/>
                <a:gd name="connsiteY11" fmla="*/ 295026 h 276587"/>
                <a:gd name="connsiteX12" fmla="*/ 0 w 207440"/>
                <a:gd name="connsiteY12" fmla="*/ 0 h 276587"/>
                <a:gd name="connsiteX13" fmla="*/ 93579 w 207440"/>
                <a:gd name="connsiteY13" fmla="*/ 0 h 276587"/>
                <a:gd name="connsiteX14" fmla="*/ 38031 w 207440"/>
                <a:gd name="connsiteY14" fmla="*/ 138294 h 276587"/>
                <a:gd name="connsiteX15" fmla="*/ 93118 w 207440"/>
                <a:gd name="connsiteY15" fmla="*/ 138294 h 276587"/>
                <a:gd name="connsiteX16" fmla="*/ 158116 w 207440"/>
                <a:gd name="connsiteY16" fmla="*/ 82746 h 276587"/>
                <a:gd name="connsiteX17" fmla="*/ 90582 w 207440"/>
                <a:gd name="connsiteY17" fmla="*/ 32729 h 276587"/>
                <a:gd name="connsiteX18" fmla="*/ 38031 w 207440"/>
                <a:gd name="connsiteY18" fmla="*/ 32729 h 276587"/>
                <a:gd name="connsiteX19" fmla="*/ 38031 w 207440"/>
                <a:gd name="connsiteY19" fmla="*/ 138294 h 27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7440" h="276587">
                  <a:moveTo>
                    <a:pt x="93579" y="0"/>
                  </a:moveTo>
                  <a:cubicBezTo>
                    <a:pt x="164800" y="0"/>
                    <a:pt x="197068" y="29733"/>
                    <a:pt x="197068" y="79980"/>
                  </a:cubicBezTo>
                  <a:cubicBezTo>
                    <a:pt x="197068" y="117550"/>
                    <a:pt x="174711" y="145900"/>
                    <a:pt x="140829" y="153736"/>
                  </a:cubicBezTo>
                  <a:lnTo>
                    <a:pt x="140829" y="154658"/>
                  </a:lnTo>
                  <a:cubicBezTo>
                    <a:pt x="162265" y="161342"/>
                    <a:pt x="171945" y="173789"/>
                    <a:pt x="185083" y="210206"/>
                  </a:cubicBezTo>
                  <a:lnTo>
                    <a:pt x="215277" y="295026"/>
                  </a:lnTo>
                  <a:lnTo>
                    <a:pt x="173789" y="295026"/>
                  </a:lnTo>
                  <a:lnTo>
                    <a:pt x="146822" y="217121"/>
                  </a:lnTo>
                  <a:cubicBezTo>
                    <a:pt x="134836" y="181856"/>
                    <a:pt x="121238" y="170793"/>
                    <a:pt x="89660" y="170793"/>
                  </a:cubicBezTo>
                  <a:lnTo>
                    <a:pt x="38031" y="170793"/>
                  </a:lnTo>
                  <a:lnTo>
                    <a:pt x="38031" y="295026"/>
                  </a:lnTo>
                  <a:lnTo>
                    <a:pt x="0" y="295026"/>
                  </a:lnTo>
                  <a:lnTo>
                    <a:pt x="0" y="0"/>
                  </a:lnTo>
                  <a:lnTo>
                    <a:pt x="93579" y="0"/>
                  </a:lnTo>
                  <a:close/>
                  <a:moveTo>
                    <a:pt x="38031" y="138294"/>
                  </a:moveTo>
                  <a:lnTo>
                    <a:pt x="93118" y="138294"/>
                  </a:lnTo>
                  <a:cubicBezTo>
                    <a:pt x="138985" y="138294"/>
                    <a:pt x="158116" y="114784"/>
                    <a:pt x="158116" y="82746"/>
                  </a:cubicBezTo>
                  <a:cubicBezTo>
                    <a:pt x="158116" y="48403"/>
                    <a:pt x="133684" y="32729"/>
                    <a:pt x="90582" y="32729"/>
                  </a:cubicBezTo>
                  <a:lnTo>
                    <a:pt x="38031" y="32729"/>
                  </a:lnTo>
                  <a:lnTo>
                    <a:pt x="38031" y="138294"/>
                  </a:lnTo>
                  <a:close/>
                </a:path>
              </a:pathLst>
            </a:custGeom>
            <a:solidFill>
              <a:srgbClr val="FFFFFF"/>
            </a:solidFill>
            <a:ln w="2302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5D1C5B6-FF24-43DF-A233-1E67FD96A403}"/>
                </a:ext>
              </a:extLst>
            </p:cNvPr>
            <p:cNvSpPr/>
            <p:nvPr/>
          </p:nvSpPr>
          <p:spPr>
            <a:xfrm>
              <a:off x="7551789" y="3214186"/>
              <a:ext cx="184391" cy="207440"/>
            </a:xfrm>
            <a:custGeom>
              <a:avLst/>
              <a:gdLst>
                <a:gd name="connsiteX0" fmla="*/ 154197 w 184391"/>
                <a:gd name="connsiteY0" fmla="*/ 153275 h 207440"/>
                <a:gd name="connsiteX1" fmla="*/ 191537 w 184391"/>
                <a:gd name="connsiteY1" fmla="*/ 153275 h 207440"/>
                <a:gd name="connsiteX2" fmla="*/ 98880 w 184391"/>
                <a:gd name="connsiteY2" fmla="*/ 221961 h 207440"/>
                <a:gd name="connsiteX3" fmla="*/ 0 w 184391"/>
                <a:gd name="connsiteY3" fmla="*/ 108099 h 207440"/>
                <a:gd name="connsiteX4" fmla="*/ 97728 w 184391"/>
                <a:gd name="connsiteY4" fmla="*/ 0 h 207440"/>
                <a:gd name="connsiteX5" fmla="*/ 189693 w 184391"/>
                <a:gd name="connsiteY5" fmla="*/ 73296 h 207440"/>
                <a:gd name="connsiteX6" fmla="*/ 193842 w 184391"/>
                <a:gd name="connsiteY6" fmla="*/ 118471 h 207440"/>
                <a:gd name="connsiteX7" fmla="*/ 36648 w 184391"/>
                <a:gd name="connsiteY7" fmla="*/ 118471 h 207440"/>
                <a:gd name="connsiteX8" fmla="*/ 99110 w 184391"/>
                <a:gd name="connsiteY8" fmla="*/ 193841 h 207440"/>
                <a:gd name="connsiteX9" fmla="*/ 154197 w 184391"/>
                <a:gd name="connsiteY9" fmla="*/ 153275 h 207440"/>
                <a:gd name="connsiteX10" fmla="*/ 36648 w 184391"/>
                <a:gd name="connsiteY10" fmla="*/ 90813 h 207440"/>
                <a:gd name="connsiteX11" fmla="*/ 157424 w 184391"/>
                <a:gd name="connsiteY11" fmla="*/ 90813 h 207440"/>
                <a:gd name="connsiteX12" fmla="*/ 97497 w 184391"/>
                <a:gd name="connsiteY12" fmla="*/ 28350 h 207440"/>
                <a:gd name="connsiteX13" fmla="*/ 36648 w 184391"/>
                <a:gd name="connsiteY13" fmla="*/ 9081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391" h="207440">
                  <a:moveTo>
                    <a:pt x="154197" y="153275"/>
                  </a:moveTo>
                  <a:lnTo>
                    <a:pt x="191537" y="153275"/>
                  </a:lnTo>
                  <a:cubicBezTo>
                    <a:pt x="184391" y="190154"/>
                    <a:pt x="152584" y="221961"/>
                    <a:pt x="98880" y="221961"/>
                  </a:cubicBezTo>
                  <a:cubicBezTo>
                    <a:pt x="36878" y="221961"/>
                    <a:pt x="0" y="176785"/>
                    <a:pt x="0" y="108099"/>
                  </a:cubicBezTo>
                  <a:cubicBezTo>
                    <a:pt x="0" y="46098"/>
                    <a:pt x="36417" y="0"/>
                    <a:pt x="97728" y="0"/>
                  </a:cubicBezTo>
                  <a:cubicBezTo>
                    <a:pt x="145439" y="0"/>
                    <a:pt x="178860" y="28120"/>
                    <a:pt x="189693" y="73296"/>
                  </a:cubicBezTo>
                  <a:cubicBezTo>
                    <a:pt x="192689" y="85281"/>
                    <a:pt x="193842" y="100263"/>
                    <a:pt x="193842" y="118471"/>
                  </a:cubicBezTo>
                  <a:lnTo>
                    <a:pt x="36648" y="118471"/>
                  </a:lnTo>
                  <a:cubicBezTo>
                    <a:pt x="38261" y="170332"/>
                    <a:pt x="64767" y="193841"/>
                    <a:pt x="99110" y="193841"/>
                  </a:cubicBezTo>
                  <a:cubicBezTo>
                    <a:pt x="129304" y="193841"/>
                    <a:pt x="149127" y="176785"/>
                    <a:pt x="154197" y="153275"/>
                  </a:cubicBezTo>
                  <a:close/>
                  <a:moveTo>
                    <a:pt x="36648" y="90813"/>
                  </a:moveTo>
                  <a:lnTo>
                    <a:pt x="157424" y="90813"/>
                  </a:lnTo>
                  <a:cubicBezTo>
                    <a:pt x="153736" y="49786"/>
                    <a:pt x="129766" y="28350"/>
                    <a:pt x="97497" y="28350"/>
                  </a:cubicBezTo>
                  <a:cubicBezTo>
                    <a:pt x="63846" y="28120"/>
                    <a:pt x="40336" y="50477"/>
                    <a:pt x="36648" y="90813"/>
                  </a:cubicBezTo>
                  <a:close/>
                </a:path>
              </a:pathLst>
            </a:custGeom>
            <a:solidFill>
              <a:srgbClr val="FFFFFF"/>
            </a:solidFill>
            <a:ln w="2302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9AB780D-3FD0-48C7-9A1A-EE1A10DE3357}"/>
                </a:ext>
              </a:extLst>
            </p:cNvPr>
            <p:cNvSpPr/>
            <p:nvPr/>
          </p:nvSpPr>
          <p:spPr>
            <a:xfrm>
              <a:off x="7794494" y="3135589"/>
              <a:ext cx="23049" cy="276587"/>
            </a:xfrm>
            <a:custGeom>
              <a:avLst/>
              <a:gdLst>
                <a:gd name="connsiteX0" fmla="*/ 0 w 23048"/>
                <a:gd name="connsiteY0" fmla="*/ 41027 h 276587"/>
                <a:gd name="connsiteX1" fmla="*/ 0 w 23048"/>
                <a:gd name="connsiteY1" fmla="*/ 0 h 276587"/>
                <a:gd name="connsiteX2" fmla="*/ 36417 w 23048"/>
                <a:gd name="connsiteY2" fmla="*/ 0 h 276587"/>
                <a:gd name="connsiteX3" fmla="*/ 36417 w 23048"/>
                <a:gd name="connsiteY3" fmla="*/ 41027 h 276587"/>
                <a:gd name="connsiteX4" fmla="*/ 0 w 23048"/>
                <a:gd name="connsiteY4" fmla="*/ 41027 h 276587"/>
                <a:gd name="connsiteX5" fmla="*/ 0 w 23048"/>
                <a:gd name="connsiteY5" fmla="*/ 294796 h 276587"/>
                <a:gd name="connsiteX6" fmla="*/ 0 w 23048"/>
                <a:gd name="connsiteY6" fmla="*/ 84590 h 276587"/>
                <a:gd name="connsiteX7" fmla="*/ 36417 w 23048"/>
                <a:gd name="connsiteY7" fmla="*/ 84590 h 276587"/>
                <a:gd name="connsiteX8" fmla="*/ 36417 w 23048"/>
                <a:gd name="connsiteY8" fmla="*/ 294796 h 276587"/>
                <a:gd name="connsiteX9" fmla="*/ 0 w 23048"/>
                <a:gd name="connsiteY9" fmla="*/ 294796 h 27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276587">
                  <a:moveTo>
                    <a:pt x="0" y="41027"/>
                  </a:moveTo>
                  <a:lnTo>
                    <a:pt x="0" y="0"/>
                  </a:lnTo>
                  <a:lnTo>
                    <a:pt x="36417" y="0"/>
                  </a:lnTo>
                  <a:lnTo>
                    <a:pt x="36417" y="41027"/>
                  </a:lnTo>
                  <a:lnTo>
                    <a:pt x="0" y="41027"/>
                  </a:lnTo>
                  <a:close/>
                  <a:moveTo>
                    <a:pt x="0" y="294796"/>
                  </a:moveTo>
                  <a:lnTo>
                    <a:pt x="0" y="84590"/>
                  </a:lnTo>
                  <a:lnTo>
                    <a:pt x="36417" y="84590"/>
                  </a:lnTo>
                  <a:lnTo>
                    <a:pt x="36417" y="294796"/>
                  </a:lnTo>
                  <a:lnTo>
                    <a:pt x="0" y="294796"/>
                  </a:lnTo>
                  <a:close/>
                </a:path>
              </a:pathLst>
            </a:custGeom>
            <a:solidFill>
              <a:srgbClr val="FFFFFF"/>
            </a:solidFill>
            <a:ln w="2302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65025D7-7179-44BE-A0D2-A0863D90A5AF}"/>
                </a:ext>
              </a:extLst>
            </p:cNvPr>
            <p:cNvSpPr/>
            <p:nvPr/>
          </p:nvSpPr>
          <p:spPr>
            <a:xfrm>
              <a:off x="7895678" y="3215569"/>
              <a:ext cx="161342" cy="207440"/>
            </a:xfrm>
            <a:custGeom>
              <a:avLst/>
              <a:gdLst>
                <a:gd name="connsiteX0" fmla="*/ 175863 w 161342"/>
                <a:gd name="connsiteY0" fmla="*/ 86433 h 207440"/>
                <a:gd name="connsiteX1" fmla="*/ 175863 w 161342"/>
                <a:gd name="connsiteY1" fmla="*/ 214816 h 207440"/>
                <a:gd name="connsiteX2" fmla="*/ 139446 w 161342"/>
                <a:gd name="connsiteY2" fmla="*/ 214816 h 207440"/>
                <a:gd name="connsiteX3" fmla="*/ 139446 w 161342"/>
                <a:gd name="connsiteY3" fmla="*/ 89430 h 207440"/>
                <a:gd name="connsiteX4" fmla="*/ 91044 w 161342"/>
                <a:gd name="connsiteY4" fmla="*/ 29733 h 207440"/>
                <a:gd name="connsiteX5" fmla="*/ 36417 w 161342"/>
                <a:gd name="connsiteY5" fmla="*/ 94270 h 207440"/>
                <a:gd name="connsiteX6" fmla="*/ 36417 w 161342"/>
                <a:gd name="connsiteY6" fmla="*/ 214816 h 207440"/>
                <a:gd name="connsiteX7" fmla="*/ 0 w 161342"/>
                <a:gd name="connsiteY7" fmla="*/ 214816 h 207440"/>
                <a:gd name="connsiteX8" fmla="*/ 0 w 161342"/>
                <a:gd name="connsiteY8" fmla="*/ 4610 h 207440"/>
                <a:gd name="connsiteX9" fmla="*/ 35265 w 161342"/>
                <a:gd name="connsiteY9" fmla="*/ 4610 h 207440"/>
                <a:gd name="connsiteX10" fmla="*/ 35265 w 161342"/>
                <a:gd name="connsiteY10" fmla="*/ 32268 h 207440"/>
                <a:gd name="connsiteX11" fmla="*/ 36187 w 161342"/>
                <a:gd name="connsiteY11" fmla="*/ 32268 h 207440"/>
                <a:gd name="connsiteX12" fmla="*/ 100033 w 161342"/>
                <a:gd name="connsiteY12" fmla="*/ 0 h 207440"/>
                <a:gd name="connsiteX13" fmla="*/ 175863 w 161342"/>
                <a:gd name="connsiteY13" fmla="*/ 8643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175863" y="86433"/>
                  </a:moveTo>
                  <a:lnTo>
                    <a:pt x="175863" y="214816"/>
                  </a:lnTo>
                  <a:lnTo>
                    <a:pt x="139446" y="214816"/>
                  </a:lnTo>
                  <a:lnTo>
                    <a:pt x="139446" y="89430"/>
                  </a:lnTo>
                  <a:cubicBezTo>
                    <a:pt x="139446" y="45637"/>
                    <a:pt x="121238" y="29733"/>
                    <a:pt x="91044" y="29733"/>
                  </a:cubicBezTo>
                  <a:cubicBezTo>
                    <a:pt x="61310" y="29733"/>
                    <a:pt x="36417" y="52091"/>
                    <a:pt x="36417" y="94270"/>
                  </a:cubicBezTo>
                  <a:lnTo>
                    <a:pt x="36417" y="214816"/>
                  </a:lnTo>
                  <a:lnTo>
                    <a:pt x="0" y="214816"/>
                  </a:lnTo>
                  <a:lnTo>
                    <a:pt x="0" y="4610"/>
                  </a:lnTo>
                  <a:lnTo>
                    <a:pt x="35265" y="4610"/>
                  </a:lnTo>
                  <a:lnTo>
                    <a:pt x="35265" y="32268"/>
                  </a:lnTo>
                  <a:lnTo>
                    <a:pt x="36187" y="32268"/>
                  </a:lnTo>
                  <a:cubicBezTo>
                    <a:pt x="49094" y="12907"/>
                    <a:pt x="71682" y="0"/>
                    <a:pt x="100033" y="0"/>
                  </a:cubicBezTo>
                  <a:cubicBezTo>
                    <a:pt x="147513" y="0"/>
                    <a:pt x="175863" y="28811"/>
                    <a:pt x="175863" y="86433"/>
                  </a:cubicBezTo>
                  <a:close/>
                </a:path>
              </a:pathLst>
            </a:custGeom>
            <a:solidFill>
              <a:srgbClr val="FFFFFF"/>
            </a:solidFill>
            <a:ln w="2302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409956F-E7DB-4C5A-9A6B-2A7B009BF281}"/>
                </a:ext>
              </a:extLst>
            </p:cNvPr>
            <p:cNvSpPr/>
            <p:nvPr/>
          </p:nvSpPr>
          <p:spPr>
            <a:xfrm>
              <a:off x="8090903" y="3220179"/>
              <a:ext cx="184391" cy="207440"/>
            </a:xfrm>
            <a:custGeom>
              <a:avLst/>
              <a:gdLst>
                <a:gd name="connsiteX0" fmla="*/ 76062 w 184391"/>
                <a:gd name="connsiteY0" fmla="*/ 210206 h 207440"/>
                <a:gd name="connsiteX1" fmla="*/ 0 w 184391"/>
                <a:gd name="connsiteY1" fmla="*/ 0 h 207440"/>
                <a:gd name="connsiteX2" fmla="*/ 38953 w 184391"/>
                <a:gd name="connsiteY2" fmla="*/ 0 h 207440"/>
                <a:gd name="connsiteX3" fmla="*/ 68686 w 184391"/>
                <a:gd name="connsiteY3" fmla="*/ 88277 h 207440"/>
                <a:gd name="connsiteX4" fmla="*/ 99341 w 184391"/>
                <a:gd name="connsiteY4" fmla="*/ 181856 h 207440"/>
                <a:gd name="connsiteX5" fmla="*/ 100263 w 184391"/>
                <a:gd name="connsiteY5" fmla="*/ 181856 h 207440"/>
                <a:gd name="connsiteX6" fmla="*/ 130457 w 184391"/>
                <a:gd name="connsiteY6" fmla="*/ 88277 h 207440"/>
                <a:gd name="connsiteX7" fmla="*/ 160651 w 184391"/>
                <a:gd name="connsiteY7" fmla="*/ 0 h 207440"/>
                <a:gd name="connsiteX8" fmla="*/ 199604 w 184391"/>
                <a:gd name="connsiteY8" fmla="*/ 0 h 207440"/>
                <a:gd name="connsiteX9" fmla="*/ 123542 w 184391"/>
                <a:gd name="connsiteY9" fmla="*/ 210206 h 207440"/>
                <a:gd name="connsiteX10" fmla="*/ 76062 w 184391"/>
                <a:gd name="connsiteY10" fmla="*/ 210206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91" h="207440">
                  <a:moveTo>
                    <a:pt x="76062" y="210206"/>
                  </a:moveTo>
                  <a:lnTo>
                    <a:pt x="0" y="0"/>
                  </a:lnTo>
                  <a:lnTo>
                    <a:pt x="38953" y="0"/>
                  </a:lnTo>
                  <a:lnTo>
                    <a:pt x="68686" y="88277"/>
                  </a:lnTo>
                  <a:cubicBezTo>
                    <a:pt x="79519" y="120085"/>
                    <a:pt x="89430" y="150049"/>
                    <a:pt x="99341" y="181856"/>
                  </a:cubicBezTo>
                  <a:lnTo>
                    <a:pt x="100263" y="181856"/>
                  </a:lnTo>
                  <a:cubicBezTo>
                    <a:pt x="110174" y="150049"/>
                    <a:pt x="119624" y="120085"/>
                    <a:pt x="130457" y="88277"/>
                  </a:cubicBezTo>
                  <a:lnTo>
                    <a:pt x="160651" y="0"/>
                  </a:lnTo>
                  <a:lnTo>
                    <a:pt x="199604" y="0"/>
                  </a:lnTo>
                  <a:lnTo>
                    <a:pt x="123542" y="210206"/>
                  </a:lnTo>
                  <a:lnTo>
                    <a:pt x="76062" y="210206"/>
                  </a:lnTo>
                  <a:close/>
                </a:path>
              </a:pathLst>
            </a:custGeom>
            <a:solidFill>
              <a:srgbClr val="FFFFFF"/>
            </a:solidFill>
            <a:ln w="2302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1F1D4FC-5785-4806-9F33-513C52F7CBFD}"/>
                </a:ext>
              </a:extLst>
            </p:cNvPr>
            <p:cNvSpPr/>
            <p:nvPr/>
          </p:nvSpPr>
          <p:spPr>
            <a:xfrm>
              <a:off x="8303875" y="3214186"/>
              <a:ext cx="184391" cy="207440"/>
            </a:xfrm>
            <a:custGeom>
              <a:avLst/>
              <a:gdLst>
                <a:gd name="connsiteX0" fmla="*/ 154197 w 184391"/>
                <a:gd name="connsiteY0" fmla="*/ 153275 h 207440"/>
                <a:gd name="connsiteX1" fmla="*/ 191537 w 184391"/>
                <a:gd name="connsiteY1" fmla="*/ 153275 h 207440"/>
                <a:gd name="connsiteX2" fmla="*/ 98880 w 184391"/>
                <a:gd name="connsiteY2" fmla="*/ 221961 h 207440"/>
                <a:gd name="connsiteX3" fmla="*/ 0 w 184391"/>
                <a:gd name="connsiteY3" fmla="*/ 108099 h 207440"/>
                <a:gd name="connsiteX4" fmla="*/ 97728 w 184391"/>
                <a:gd name="connsiteY4" fmla="*/ 0 h 207440"/>
                <a:gd name="connsiteX5" fmla="*/ 189693 w 184391"/>
                <a:gd name="connsiteY5" fmla="*/ 73296 h 207440"/>
                <a:gd name="connsiteX6" fmla="*/ 193842 w 184391"/>
                <a:gd name="connsiteY6" fmla="*/ 118471 h 207440"/>
                <a:gd name="connsiteX7" fmla="*/ 36648 w 184391"/>
                <a:gd name="connsiteY7" fmla="*/ 118471 h 207440"/>
                <a:gd name="connsiteX8" fmla="*/ 99110 w 184391"/>
                <a:gd name="connsiteY8" fmla="*/ 193841 h 207440"/>
                <a:gd name="connsiteX9" fmla="*/ 154197 w 184391"/>
                <a:gd name="connsiteY9" fmla="*/ 153275 h 207440"/>
                <a:gd name="connsiteX10" fmla="*/ 36648 w 184391"/>
                <a:gd name="connsiteY10" fmla="*/ 90813 h 207440"/>
                <a:gd name="connsiteX11" fmla="*/ 157424 w 184391"/>
                <a:gd name="connsiteY11" fmla="*/ 90813 h 207440"/>
                <a:gd name="connsiteX12" fmla="*/ 97497 w 184391"/>
                <a:gd name="connsiteY12" fmla="*/ 28350 h 207440"/>
                <a:gd name="connsiteX13" fmla="*/ 36648 w 184391"/>
                <a:gd name="connsiteY13" fmla="*/ 9081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391" h="207440">
                  <a:moveTo>
                    <a:pt x="154197" y="153275"/>
                  </a:moveTo>
                  <a:lnTo>
                    <a:pt x="191537" y="153275"/>
                  </a:lnTo>
                  <a:cubicBezTo>
                    <a:pt x="184622" y="190154"/>
                    <a:pt x="152584" y="221961"/>
                    <a:pt x="98880" y="221961"/>
                  </a:cubicBezTo>
                  <a:cubicBezTo>
                    <a:pt x="36878" y="221961"/>
                    <a:pt x="0" y="176785"/>
                    <a:pt x="0" y="108099"/>
                  </a:cubicBezTo>
                  <a:cubicBezTo>
                    <a:pt x="0" y="46098"/>
                    <a:pt x="36417" y="0"/>
                    <a:pt x="97728" y="0"/>
                  </a:cubicBezTo>
                  <a:cubicBezTo>
                    <a:pt x="145439" y="0"/>
                    <a:pt x="178860" y="28120"/>
                    <a:pt x="189693" y="73296"/>
                  </a:cubicBezTo>
                  <a:cubicBezTo>
                    <a:pt x="192689" y="85281"/>
                    <a:pt x="193842" y="100263"/>
                    <a:pt x="193842" y="118471"/>
                  </a:cubicBezTo>
                  <a:lnTo>
                    <a:pt x="36648" y="118471"/>
                  </a:lnTo>
                  <a:cubicBezTo>
                    <a:pt x="38261" y="170332"/>
                    <a:pt x="64767" y="193841"/>
                    <a:pt x="99110" y="193841"/>
                  </a:cubicBezTo>
                  <a:cubicBezTo>
                    <a:pt x="129304" y="193841"/>
                    <a:pt x="149127" y="176785"/>
                    <a:pt x="154197" y="153275"/>
                  </a:cubicBezTo>
                  <a:close/>
                  <a:moveTo>
                    <a:pt x="36648" y="90813"/>
                  </a:moveTo>
                  <a:lnTo>
                    <a:pt x="157424" y="90813"/>
                  </a:lnTo>
                  <a:cubicBezTo>
                    <a:pt x="153736" y="49786"/>
                    <a:pt x="129766" y="28350"/>
                    <a:pt x="97497" y="28350"/>
                  </a:cubicBezTo>
                  <a:cubicBezTo>
                    <a:pt x="63846" y="28120"/>
                    <a:pt x="40336" y="50477"/>
                    <a:pt x="36648" y="90813"/>
                  </a:cubicBezTo>
                  <a:close/>
                </a:path>
              </a:pathLst>
            </a:custGeom>
            <a:solidFill>
              <a:srgbClr val="FFFFFF"/>
            </a:solidFill>
            <a:ln w="2302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A19517C-E9EB-477F-A122-0B81A7459B34}"/>
                </a:ext>
              </a:extLst>
            </p:cNvPr>
            <p:cNvSpPr/>
            <p:nvPr/>
          </p:nvSpPr>
          <p:spPr>
            <a:xfrm>
              <a:off x="8546810" y="3215569"/>
              <a:ext cx="161342" cy="207440"/>
            </a:xfrm>
            <a:custGeom>
              <a:avLst/>
              <a:gdLst>
                <a:gd name="connsiteX0" fmla="*/ 175863 w 161342"/>
                <a:gd name="connsiteY0" fmla="*/ 86433 h 207440"/>
                <a:gd name="connsiteX1" fmla="*/ 175863 w 161342"/>
                <a:gd name="connsiteY1" fmla="*/ 214816 h 207440"/>
                <a:gd name="connsiteX2" fmla="*/ 139446 w 161342"/>
                <a:gd name="connsiteY2" fmla="*/ 214816 h 207440"/>
                <a:gd name="connsiteX3" fmla="*/ 139446 w 161342"/>
                <a:gd name="connsiteY3" fmla="*/ 89430 h 207440"/>
                <a:gd name="connsiteX4" fmla="*/ 91044 w 161342"/>
                <a:gd name="connsiteY4" fmla="*/ 29733 h 207440"/>
                <a:gd name="connsiteX5" fmla="*/ 36417 w 161342"/>
                <a:gd name="connsiteY5" fmla="*/ 94270 h 207440"/>
                <a:gd name="connsiteX6" fmla="*/ 36417 w 161342"/>
                <a:gd name="connsiteY6" fmla="*/ 214816 h 207440"/>
                <a:gd name="connsiteX7" fmla="*/ 0 w 161342"/>
                <a:gd name="connsiteY7" fmla="*/ 214816 h 207440"/>
                <a:gd name="connsiteX8" fmla="*/ 0 w 161342"/>
                <a:gd name="connsiteY8" fmla="*/ 4610 h 207440"/>
                <a:gd name="connsiteX9" fmla="*/ 35265 w 161342"/>
                <a:gd name="connsiteY9" fmla="*/ 4610 h 207440"/>
                <a:gd name="connsiteX10" fmla="*/ 35265 w 161342"/>
                <a:gd name="connsiteY10" fmla="*/ 32268 h 207440"/>
                <a:gd name="connsiteX11" fmla="*/ 36187 w 161342"/>
                <a:gd name="connsiteY11" fmla="*/ 32268 h 207440"/>
                <a:gd name="connsiteX12" fmla="*/ 100033 w 161342"/>
                <a:gd name="connsiteY12" fmla="*/ 0 h 207440"/>
                <a:gd name="connsiteX13" fmla="*/ 175863 w 161342"/>
                <a:gd name="connsiteY13" fmla="*/ 8643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175863" y="86433"/>
                  </a:moveTo>
                  <a:lnTo>
                    <a:pt x="175863" y="214816"/>
                  </a:lnTo>
                  <a:lnTo>
                    <a:pt x="139446" y="214816"/>
                  </a:lnTo>
                  <a:lnTo>
                    <a:pt x="139446" y="89430"/>
                  </a:lnTo>
                  <a:cubicBezTo>
                    <a:pt x="139446" y="45637"/>
                    <a:pt x="121238" y="29733"/>
                    <a:pt x="91044" y="29733"/>
                  </a:cubicBezTo>
                  <a:cubicBezTo>
                    <a:pt x="61310" y="29733"/>
                    <a:pt x="36417" y="52091"/>
                    <a:pt x="36417" y="94270"/>
                  </a:cubicBezTo>
                  <a:lnTo>
                    <a:pt x="36417" y="214816"/>
                  </a:lnTo>
                  <a:lnTo>
                    <a:pt x="0" y="214816"/>
                  </a:lnTo>
                  <a:lnTo>
                    <a:pt x="0" y="4610"/>
                  </a:lnTo>
                  <a:lnTo>
                    <a:pt x="35265" y="4610"/>
                  </a:lnTo>
                  <a:lnTo>
                    <a:pt x="35265" y="32268"/>
                  </a:lnTo>
                  <a:lnTo>
                    <a:pt x="36187" y="32268"/>
                  </a:lnTo>
                  <a:cubicBezTo>
                    <a:pt x="49094" y="12907"/>
                    <a:pt x="71682" y="0"/>
                    <a:pt x="100033" y="0"/>
                  </a:cubicBezTo>
                  <a:cubicBezTo>
                    <a:pt x="147744" y="0"/>
                    <a:pt x="175863" y="28811"/>
                    <a:pt x="175863" y="86433"/>
                  </a:cubicBezTo>
                  <a:close/>
                </a:path>
              </a:pathLst>
            </a:custGeom>
            <a:solidFill>
              <a:srgbClr val="FFFFFF"/>
            </a:solidFill>
            <a:ln w="2302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5CB9105-5D7C-4DFE-9371-CB520B11EA73}"/>
                </a:ext>
              </a:extLst>
            </p:cNvPr>
            <p:cNvSpPr/>
            <p:nvPr/>
          </p:nvSpPr>
          <p:spPr>
            <a:xfrm>
              <a:off x="8753099" y="3169010"/>
              <a:ext cx="115245" cy="253538"/>
            </a:xfrm>
            <a:custGeom>
              <a:avLst/>
              <a:gdLst>
                <a:gd name="connsiteX0" fmla="*/ 116858 w 115244"/>
                <a:gd name="connsiteY0" fmla="*/ 230720 h 253538"/>
                <a:gd name="connsiteX1" fmla="*/ 116858 w 115244"/>
                <a:gd name="connsiteY1" fmla="*/ 260453 h 253538"/>
                <a:gd name="connsiteX2" fmla="*/ 93579 w 115244"/>
                <a:gd name="connsiteY2" fmla="*/ 262988 h 253538"/>
                <a:gd name="connsiteX3" fmla="*/ 36417 w 115244"/>
                <a:gd name="connsiteY3" fmla="*/ 202600 h 253538"/>
                <a:gd name="connsiteX4" fmla="*/ 36417 w 115244"/>
                <a:gd name="connsiteY4" fmla="*/ 79980 h 253538"/>
                <a:gd name="connsiteX5" fmla="*/ 0 w 115244"/>
                <a:gd name="connsiteY5" fmla="*/ 79980 h 253538"/>
                <a:gd name="connsiteX6" fmla="*/ 0 w 115244"/>
                <a:gd name="connsiteY6" fmla="*/ 50938 h 253538"/>
                <a:gd name="connsiteX7" fmla="*/ 36417 w 115244"/>
                <a:gd name="connsiteY7" fmla="*/ 50938 h 253538"/>
                <a:gd name="connsiteX8" fmla="*/ 36417 w 115244"/>
                <a:gd name="connsiteY8" fmla="*/ 0 h 253538"/>
                <a:gd name="connsiteX9" fmla="*/ 72834 w 115244"/>
                <a:gd name="connsiteY9" fmla="*/ 0 h 253538"/>
                <a:gd name="connsiteX10" fmla="*/ 72834 w 115244"/>
                <a:gd name="connsiteY10" fmla="*/ 50938 h 253538"/>
                <a:gd name="connsiteX11" fmla="*/ 114553 w 115244"/>
                <a:gd name="connsiteY11" fmla="*/ 50938 h 253538"/>
                <a:gd name="connsiteX12" fmla="*/ 114553 w 115244"/>
                <a:gd name="connsiteY12" fmla="*/ 79980 h 253538"/>
                <a:gd name="connsiteX13" fmla="*/ 72834 w 115244"/>
                <a:gd name="connsiteY13" fmla="*/ 79980 h 253538"/>
                <a:gd name="connsiteX14" fmla="*/ 72834 w 115244"/>
                <a:gd name="connsiteY14" fmla="*/ 198682 h 253538"/>
                <a:gd name="connsiteX15" fmla="*/ 101876 w 115244"/>
                <a:gd name="connsiteY15" fmla="*/ 232564 h 253538"/>
                <a:gd name="connsiteX16" fmla="*/ 116858 w 115244"/>
                <a:gd name="connsiteY16" fmla="*/ 230720 h 25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44" h="253538">
                  <a:moveTo>
                    <a:pt x="116858" y="230720"/>
                  </a:moveTo>
                  <a:lnTo>
                    <a:pt x="116858" y="260453"/>
                  </a:lnTo>
                  <a:cubicBezTo>
                    <a:pt x="110635" y="262066"/>
                    <a:pt x="101185" y="262988"/>
                    <a:pt x="93579" y="262988"/>
                  </a:cubicBezTo>
                  <a:cubicBezTo>
                    <a:pt x="53473" y="262988"/>
                    <a:pt x="36417" y="245932"/>
                    <a:pt x="36417" y="202600"/>
                  </a:cubicBezTo>
                  <a:lnTo>
                    <a:pt x="36417" y="79980"/>
                  </a:lnTo>
                  <a:lnTo>
                    <a:pt x="0" y="79980"/>
                  </a:lnTo>
                  <a:lnTo>
                    <a:pt x="0" y="50938"/>
                  </a:lnTo>
                  <a:lnTo>
                    <a:pt x="36417" y="50938"/>
                  </a:lnTo>
                  <a:lnTo>
                    <a:pt x="36417" y="0"/>
                  </a:lnTo>
                  <a:lnTo>
                    <a:pt x="72834" y="0"/>
                  </a:lnTo>
                  <a:lnTo>
                    <a:pt x="72834" y="50938"/>
                  </a:lnTo>
                  <a:lnTo>
                    <a:pt x="114553" y="50938"/>
                  </a:lnTo>
                  <a:lnTo>
                    <a:pt x="114553" y="79980"/>
                  </a:lnTo>
                  <a:lnTo>
                    <a:pt x="72834" y="79980"/>
                  </a:lnTo>
                  <a:lnTo>
                    <a:pt x="72834" y="198682"/>
                  </a:lnTo>
                  <a:cubicBezTo>
                    <a:pt x="72834" y="222653"/>
                    <a:pt x="80671" y="232564"/>
                    <a:pt x="101876" y="232564"/>
                  </a:cubicBezTo>
                  <a:cubicBezTo>
                    <a:pt x="107408" y="232794"/>
                    <a:pt x="113170" y="231872"/>
                    <a:pt x="116858" y="230720"/>
                  </a:cubicBezTo>
                  <a:close/>
                </a:path>
              </a:pathLst>
            </a:custGeom>
            <a:solidFill>
              <a:srgbClr val="FFFFFF"/>
            </a:solidFill>
            <a:ln w="23028"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5196317F-9494-44E3-8633-5CEFF2E344E1}"/>
              </a:ext>
            </a:extLst>
          </p:cNvPr>
          <p:cNvGrpSpPr/>
          <p:nvPr userDrawn="1"/>
        </p:nvGrpSpPr>
        <p:grpSpPr>
          <a:xfrm>
            <a:off x="3885396" y="2915472"/>
            <a:ext cx="1394921" cy="586365"/>
            <a:chOff x="3885396" y="2915472"/>
            <a:chExt cx="1394921" cy="586365"/>
          </a:xfrm>
        </p:grpSpPr>
        <p:sp>
          <p:nvSpPr>
            <p:cNvPr id="21" name="Freeform: Shape 20">
              <a:extLst>
                <a:ext uri="{FF2B5EF4-FFF2-40B4-BE49-F238E27FC236}">
                  <a16:creationId xmlns:a16="http://schemas.microsoft.com/office/drawing/2014/main" id="{FBD3BFAA-0E45-4D54-A589-EE318C0763F6}"/>
                </a:ext>
              </a:extLst>
            </p:cNvPr>
            <p:cNvSpPr/>
            <p:nvPr/>
          </p:nvSpPr>
          <p:spPr>
            <a:xfrm>
              <a:off x="3885396" y="2915472"/>
              <a:ext cx="368783" cy="576223"/>
            </a:xfrm>
            <a:custGeom>
              <a:avLst/>
              <a:gdLst>
                <a:gd name="connsiteX0" fmla="*/ 111096 w 368782"/>
                <a:gd name="connsiteY0" fmla="*/ 578067 h 576223"/>
                <a:gd name="connsiteX1" fmla="*/ 0 w 368782"/>
                <a:gd name="connsiteY1" fmla="*/ 578067 h 576223"/>
                <a:gd name="connsiteX2" fmla="*/ 0 w 368782"/>
                <a:gd name="connsiteY2" fmla="*/ 0 h 576223"/>
                <a:gd name="connsiteX3" fmla="*/ 111096 w 368782"/>
                <a:gd name="connsiteY3" fmla="*/ 0 h 576223"/>
                <a:gd name="connsiteX4" fmla="*/ 111096 w 368782"/>
                <a:gd name="connsiteY4" fmla="*/ 213433 h 576223"/>
                <a:gd name="connsiteX5" fmla="*/ 210667 w 368782"/>
                <a:gd name="connsiteY5" fmla="*/ 171484 h 576223"/>
                <a:gd name="connsiteX6" fmla="*/ 391140 w 368782"/>
                <a:gd name="connsiteY6" fmla="*/ 379616 h 576223"/>
                <a:gd name="connsiteX7" fmla="*/ 210667 w 368782"/>
                <a:gd name="connsiteY7" fmla="*/ 586826 h 576223"/>
                <a:gd name="connsiteX8" fmla="*/ 111096 w 368782"/>
                <a:gd name="connsiteY8" fmla="*/ 545107 h 576223"/>
                <a:gd name="connsiteX9" fmla="*/ 111096 w 368782"/>
                <a:gd name="connsiteY9" fmla="*/ 578067 h 576223"/>
                <a:gd name="connsiteX10" fmla="*/ 111096 w 368782"/>
                <a:gd name="connsiteY10" fmla="*/ 444614 h 576223"/>
                <a:gd name="connsiteX11" fmla="*/ 185774 w 368782"/>
                <a:gd name="connsiteY11" fmla="*/ 490942 h 576223"/>
                <a:gd name="connsiteX12" fmla="*/ 280966 w 368782"/>
                <a:gd name="connsiteY12" fmla="*/ 379846 h 576223"/>
                <a:gd name="connsiteX13" fmla="*/ 185774 w 368782"/>
                <a:gd name="connsiteY13" fmla="*/ 267829 h 576223"/>
                <a:gd name="connsiteX14" fmla="*/ 111096 w 368782"/>
                <a:gd name="connsiteY14" fmla="*/ 314157 h 576223"/>
                <a:gd name="connsiteX15" fmla="*/ 111096 w 368782"/>
                <a:gd name="connsiteY15" fmla="*/ 444614 h 5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8782" h="576223">
                  <a:moveTo>
                    <a:pt x="111096" y="578067"/>
                  </a:moveTo>
                  <a:lnTo>
                    <a:pt x="0" y="578067"/>
                  </a:lnTo>
                  <a:lnTo>
                    <a:pt x="0" y="0"/>
                  </a:lnTo>
                  <a:lnTo>
                    <a:pt x="111096" y="0"/>
                  </a:lnTo>
                  <a:lnTo>
                    <a:pt x="111096" y="213433"/>
                  </a:lnTo>
                  <a:cubicBezTo>
                    <a:pt x="128843" y="191998"/>
                    <a:pt x="168027" y="171484"/>
                    <a:pt x="210667" y="171484"/>
                  </a:cubicBezTo>
                  <a:cubicBezTo>
                    <a:pt x="326142" y="171484"/>
                    <a:pt x="391140" y="265754"/>
                    <a:pt x="391140" y="379616"/>
                  </a:cubicBezTo>
                  <a:cubicBezTo>
                    <a:pt x="391140" y="493477"/>
                    <a:pt x="326142" y="586826"/>
                    <a:pt x="210667" y="586826"/>
                  </a:cubicBezTo>
                  <a:cubicBezTo>
                    <a:pt x="168027" y="586826"/>
                    <a:pt x="128843" y="566312"/>
                    <a:pt x="111096" y="545107"/>
                  </a:cubicBezTo>
                  <a:lnTo>
                    <a:pt x="111096" y="578067"/>
                  </a:lnTo>
                  <a:close/>
                  <a:moveTo>
                    <a:pt x="111096" y="444614"/>
                  </a:moveTo>
                  <a:cubicBezTo>
                    <a:pt x="123542" y="472273"/>
                    <a:pt x="153045" y="490942"/>
                    <a:pt x="185774" y="490942"/>
                  </a:cubicBezTo>
                  <a:cubicBezTo>
                    <a:pt x="245241" y="490942"/>
                    <a:pt x="280966" y="443000"/>
                    <a:pt x="280966" y="379846"/>
                  </a:cubicBezTo>
                  <a:cubicBezTo>
                    <a:pt x="280966" y="315770"/>
                    <a:pt x="245471" y="267829"/>
                    <a:pt x="185774" y="267829"/>
                  </a:cubicBezTo>
                  <a:cubicBezTo>
                    <a:pt x="153736" y="267829"/>
                    <a:pt x="123542" y="287420"/>
                    <a:pt x="111096" y="314157"/>
                  </a:cubicBezTo>
                  <a:lnTo>
                    <a:pt x="111096" y="444614"/>
                  </a:lnTo>
                  <a:close/>
                </a:path>
              </a:pathLst>
            </a:custGeom>
            <a:solidFill>
              <a:srgbClr val="FFFFFF"/>
            </a:solidFill>
            <a:ln w="2302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4E0F23-56B5-43DB-A2A2-6E11462608F5}"/>
                </a:ext>
              </a:extLst>
            </p:cNvPr>
            <p:cNvSpPr/>
            <p:nvPr/>
          </p:nvSpPr>
          <p:spPr>
            <a:xfrm>
              <a:off x="4322404" y="3086956"/>
              <a:ext cx="553174" cy="391832"/>
            </a:xfrm>
            <a:custGeom>
              <a:avLst/>
              <a:gdLst>
                <a:gd name="connsiteX0" fmla="*/ 437469 w 553174"/>
                <a:gd name="connsiteY0" fmla="*/ 0 h 391831"/>
                <a:gd name="connsiteX1" fmla="*/ 568156 w 553174"/>
                <a:gd name="connsiteY1" fmla="*/ 146822 h 391831"/>
                <a:gd name="connsiteX2" fmla="*/ 568156 w 553174"/>
                <a:gd name="connsiteY2" fmla="*/ 406583 h 391831"/>
                <a:gd name="connsiteX3" fmla="*/ 457982 w 553174"/>
                <a:gd name="connsiteY3" fmla="*/ 406583 h 391831"/>
                <a:gd name="connsiteX4" fmla="*/ 457982 w 553174"/>
                <a:gd name="connsiteY4" fmla="*/ 169871 h 391831"/>
                <a:gd name="connsiteX5" fmla="*/ 401051 w 553174"/>
                <a:gd name="connsiteY5" fmla="*/ 98649 h 391831"/>
                <a:gd name="connsiteX6" fmla="*/ 339741 w 553174"/>
                <a:gd name="connsiteY6" fmla="*/ 150279 h 391831"/>
                <a:gd name="connsiteX7" fmla="*/ 339741 w 553174"/>
                <a:gd name="connsiteY7" fmla="*/ 406353 h 391831"/>
                <a:gd name="connsiteX8" fmla="*/ 228645 w 553174"/>
                <a:gd name="connsiteY8" fmla="*/ 406353 h 391831"/>
                <a:gd name="connsiteX9" fmla="*/ 228645 w 553174"/>
                <a:gd name="connsiteY9" fmla="*/ 169871 h 391831"/>
                <a:gd name="connsiteX10" fmla="*/ 172636 w 553174"/>
                <a:gd name="connsiteY10" fmla="*/ 98649 h 391831"/>
                <a:gd name="connsiteX11" fmla="*/ 110174 w 553174"/>
                <a:gd name="connsiteY11" fmla="*/ 150279 h 391831"/>
                <a:gd name="connsiteX12" fmla="*/ 110174 w 553174"/>
                <a:gd name="connsiteY12" fmla="*/ 406353 h 391831"/>
                <a:gd name="connsiteX13" fmla="*/ 0 w 553174"/>
                <a:gd name="connsiteY13" fmla="*/ 406353 h 391831"/>
                <a:gd name="connsiteX14" fmla="*/ 0 w 553174"/>
                <a:gd name="connsiteY14" fmla="*/ 8989 h 391831"/>
                <a:gd name="connsiteX15" fmla="*/ 110174 w 553174"/>
                <a:gd name="connsiteY15" fmla="*/ 8989 h 391831"/>
                <a:gd name="connsiteX16" fmla="*/ 110174 w 553174"/>
                <a:gd name="connsiteY16" fmla="*/ 41949 h 391831"/>
                <a:gd name="connsiteX17" fmla="*/ 210667 w 553174"/>
                <a:gd name="connsiteY17" fmla="*/ 0 h 391831"/>
                <a:gd name="connsiteX18" fmla="*/ 317384 w 553174"/>
                <a:gd name="connsiteY18" fmla="*/ 50708 h 391831"/>
                <a:gd name="connsiteX19" fmla="*/ 437469 w 553174"/>
                <a:gd name="connsiteY19" fmla="*/ 0 h 39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3174" h="391831">
                  <a:moveTo>
                    <a:pt x="437469" y="0"/>
                  </a:moveTo>
                  <a:cubicBezTo>
                    <a:pt x="519292" y="0"/>
                    <a:pt x="568156" y="56931"/>
                    <a:pt x="568156" y="146822"/>
                  </a:cubicBezTo>
                  <a:lnTo>
                    <a:pt x="568156" y="406583"/>
                  </a:lnTo>
                  <a:lnTo>
                    <a:pt x="457982" y="406583"/>
                  </a:lnTo>
                  <a:lnTo>
                    <a:pt x="457982" y="169871"/>
                  </a:lnTo>
                  <a:cubicBezTo>
                    <a:pt x="457982" y="127230"/>
                    <a:pt x="439313" y="98649"/>
                    <a:pt x="401051" y="98649"/>
                  </a:cubicBezTo>
                  <a:cubicBezTo>
                    <a:pt x="372701" y="98649"/>
                    <a:pt x="346886" y="116397"/>
                    <a:pt x="339741" y="150279"/>
                  </a:cubicBezTo>
                  <a:lnTo>
                    <a:pt x="339741" y="406353"/>
                  </a:lnTo>
                  <a:lnTo>
                    <a:pt x="228645" y="406353"/>
                  </a:lnTo>
                  <a:lnTo>
                    <a:pt x="228645" y="169871"/>
                  </a:lnTo>
                  <a:cubicBezTo>
                    <a:pt x="228645" y="127230"/>
                    <a:pt x="210898" y="98649"/>
                    <a:pt x="172636" y="98649"/>
                  </a:cubicBezTo>
                  <a:cubicBezTo>
                    <a:pt x="144286" y="98649"/>
                    <a:pt x="117550" y="116397"/>
                    <a:pt x="110174" y="150279"/>
                  </a:cubicBezTo>
                  <a:lnTo>
                    <a:pt x="110174" y="406353"/>
                  </a:lnTo>
                  <a:lnTo>
                    <a:pt x="0" y="406353"/>
                  </a:lnTo>
                  <a:lnTo>
                    <a:pt x="0" y="8989"/>
                  </a:lnTo>
                  <a:lnTo>
                    <a:pt x="110174" y="8989"/>
                  </a:lnTo>
                  <a:lnTo>
                    <a:pt x="110174" y="41949"/>
                  </a:lnTo>
                  <a:cubicBezTo>
                    <a:pt x="129765" y="17056"/>
                    <a:pt x="166413" y="0"/>
                    <a:pt x="210667" y="0"/>
                  </a:cubicBezTo>
                  <a:cubicBezTo>
                    <a:pt x="257687" y="0"/>
                    <a:pt x="295257" y="21436"/>
                    <a:pt x="317384" y="50708"/>
                  </a:cubicBezTo>
                  <a:cubicBezTo>
                    <a:pt x="343199" y="22357"/>
                    <a:pt x="381460" y="0"/>
                    <a:pt x="437469" y="0"/>
                  </a:cubicBezTo>
                  <a:close/>
                </a:path>
              </a:pathLst>
            </a:custGeom>
            <a:solidFill>
              <a:srgbClr val="FFFFFF"/>
            </a:solidFill>
            <a:ln w="2302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118F5DF-7D56-4D2C-96C7-E8F70F2E5E95}"/>
                </a:ext>
              </a:extLst>
            </p:cNvPr>
            <p:cNvSpPr/>
            <p:nvPr/>
          </p:nvSpPr>
          <p:spPr>
            <a:xfrm>
              <a:off x="4934583" y="3086956"/>
              <a:ext cx="345734" cy="414881"/>
            </a:xfrm>
            <a:custGeom>
              <a:avLst/>
              <a:gdLst>
                <a:gd name="connsiteX0" fmla="*/ 191076 w 345733"/>
                <a:gd name="connsiteY0" fmla="*/ 0 h 414880"/>
                <a:gd name="connsiteX1" fmla="*/ 365326 w 345733"/>
                <a:gd name="connsiteY1" fmla="*/ 143134 h 414880"/>
                <a:gd name="connsiteX2" fmla="*/ 256996 w 345733"/>
                <a:gd name="connsiteY2" fmla="*/ 143134 h 414880"/>
                <a:gd name="connsiteX3" fmla="*/ 191076 w 345733"/>
                <a:gd name="connsiteY3" fmla="*/ 94270 h 414880"/>
                <a:gd name="connsiteX4" fmla="*/ 109483 w 345733"/>
                <a:gd name="connsiteY4" fmla="*/ 208132 h 414880"/>
                <a:gd name="connsiteX5" fmla="*/ 191076 w 345733"/>
                <a:gd name="connsiteY5" fmla="*/ 321072 h 414880"/>
                <a:gd name="connsiteX6" fmla="*/ 256996 w 345733"/>
                <a:gd name="connsiteY6" fmla="*/ 272208 h 414880"/>
                <a:gd name="connsiteX7" fmla="*/ 365326 w 345733"/>
                <a:gd name="connsiteY7" fmla="*/ 272208 h 414880"/>
                <a:gd name="connsiteX8" fmla="*/ 191076 w 345733"/>
                <a:gd name="connsiteY8" fmla="*/ 415342 h 414880"/>
                <a:gd name="connsiteX9" fmla="*/ 1 w 345733"/>
                <a:gd name="connsiteY9" fmla="*/ 208132 h 414880"/>
                <a:gd name="connsiteX10" fmla="*/ 191076 w 345733"/>
                <a:gd name="connsiteY10" fmla="*/ 0 h 41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733" h="414880">
                  <a:moveTo>
                    <a:pt x="191076" y="0"/>
                  </a:moveTo>
                  <a:cubicBezTo>
                    <a:pt x="290878" y="0"/>
                    <a:pt x="353801" y="58775"/>
                    <a:pt x="365326" y="143134"/>
                  </a:cubicBezTo>
                  <a:lnTo>
                    <a:pt x="256996" y="143134"/>
                  </a:lnTo>
                  <a:cubicBezTo>
                    <a:pt x="250773" y="112940"/>
                    <a:pt x="226802" y="94270"/>
                    <a:pt x="191076" y="94270"/>
                  </a:cubicBezTo>
                  <a:cubicBezTo>
                    <a:pt x="140599" y="94270"/>
                    <a:pt x="109483" y="140368"/>
                    <a:pt x="109483" y="208132"/>
                  </a:cubicBezTo>
                  <a:cubicBezTo>
                    <a:pt x="109483" y="274743"/>
                    <a:pt x="140599" y="321072"/>
                    <a:pt x="191076" y="321072"/>
                  </a:cubicBezTo>
                  <a:cubicBezTo>
                    <a:pt x="226802" y="321072"/>
                    <a:pt x="250773" y="302402"/>
                    <a:pt x="256996" y="272208"/>
                  </a:cubicBezTo>
                  <a:lnTo>
                    <a:pt x="365326" y="272208"/>
                  </a:lnTo>
                  <a:cubicBezTo>
                    <a:pt x="353801" y="357489"/>
                    <a:pt x="290647" y="415342"/>
                    <a:pt x="191076" y="415342"/>
                  </a:cubicBezTo>
                  <a:cubicBezTo>
                    <a:pt x="78136" y="415342"/>
                    <a:pt x="1" y="330752"/>
                    <a:pt x="1" y="208132"/>
                  </a:cubicBezTo>
                  <a:cubicBezTo>
                    <a:pt x="-230" y="84590"/>
                    <a:pt x="78136" y="0"/>
                    <a:pt x="191076" y="0"/>
                  </a:cubicBezTo>
                  <a:close/>
                </a:path>
              </a:pathLst>
            </a:custGeom>
            <a:solidFill>
              <a:srgbClr val="FFFFFF"/>
            </a:solidFill>
            <a:ln w="23028"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1B64AF4A-998D-47F4-8CA1-A64050CD378C}"/>
              </a:ext>
            </a:extLst>
          </p:cNvPr>
          <p:cNvSpPr/>
          <p:nvPr userDrawn="1"/>
        </p:nvSpPr>
        <p:spPr>
          <a:xfrm>
            <a:off x="3121094" y="2752977"/>
            <a:ext cx="553174" cy="898908"/>
          </a:xfrm>
          <a:custGeom>
            <a:avLst/>
            <a:gdLst>
              <a:gd name="connsiteX0" fmla="*/ 74909 w 553174"/>
              <a:gd name="connsiteY0" fmla="*/ 911816 h 898908"/>
              <a:gd name="connsiteX1" fmla="*/ 0 w 553174"/>
              <a:gd name="connsiteY1" fmla="*/ 827917 h 898908"/>
              <a:gd name="connsiteX2" fmla="*/ 0 w 553174"/>
              <a:gd name="connsiteY2" fmla="*/ 698613 h 898908"/>
              <a:gd name="connsiteX3" fmla="*/ 77214 w 553174"/>
              <a:gd name="connsiteY3" fmla="*/ 563316 h 898908"/>
              <a:gd name="connsiteX4" fmla="*/ 257456 w 553174"/>
              <a:gd name="connsiteY4" fmla="*/ 456369 h 898908"/>
              <a:gd name="connsiteX5" fmla="*/ 77444 w 553174"/>
              <a:gd name="connsiteY5" fmla="*/ 349652 h 898908"/>
              <a:gd name="connsiteX6" fmla="*/ 461 w 553174"/>
              <a:gd name="connsiteY6" fmla="*/ 214355 h 898908"/>
              <a:gd name="connsiteX7" fmla="*/ 461 w 553174"/>
              <a:gd name="connsiteY7" fmla="*/ 83898 h 898908"/>
              <a:gd name="connsiteX8" fmla="*/ 75139 w 553174"/>
              <a:gd name="connsiteY8" fmla="*/ 0 h 898908"/>
              <a:gd name="connsiteX9" fmla="*/ 122851 w 553174"/>
              <a:gd name="connsiteY9" fmla="*/ 14290 h 898908"/>
              <a:gd name="connsiteX10" fmla="*/ 529895 w 553174"/>
              <a:gd name="connsiteY10" fmla="*/ 256304 h 898908"/>
              <a:gd name="connsiteX11" fmla="*/ 574379 w 553174"/>
              <a:gd name="connsiteY11" fmla="*/ 327525 h 898908"/>
              <a:gd name="connsiteX12" fmla="*/ 529664 w 553174"/>
              <a:gd name="connsiteY12" fmla="*/ 398746 h 898908"/>
              <a:gd name="connsiteX13" fmla="*/ 432167 w 553174"/>
              <a:gd name="connsiteY13" fmla="*/ 456369 h 898908"/>
              <a:gd name="connsiteX14" fmla="*/ 529664 w 553174"/>
              <a:gd name="connsiteY14" fmla="*/ 513991 h 898908"/>
              <a:gd name="connsiteX15" fmla="*/ 574379 w 553174"/>
              <a:gd name="connsiteY15" fmla="*/ 585212 h 898908"/>
              <a:gd name="connsiteX16" fmla="*/ 529664 w 553174"/>
              <a:gd name="connsiteY16" fmla="*/ 656203 h 898908"/>
              <a:gd name="connsiteX17" fmla="*/ 122620 w 553174"/>
              <a:gd name="connsiteY17" fmla="*/ 897756 h 898908"/>
              <a:gd name="connsiteX18" fmla="*/ 74909 w 553174"/>
              <a:gd name="connsiteY18" fmla="*/ 911816 h 898908"/>
              <a:gd name="connsiteX19" fmla="*/ 344812 w 553174"/>
              <a:gd name="connsiteY19" fmla="*/ 508229 h 898908"/>
              <a:gd name="connsiteX20" fmla="*/ 122620 w 553174"/>
              <a:gd name="connsiteY20" fmla="*/ 640069 h 898908"/>
              <a:gd name="connsiteX21" fmla="*/ 89199 w 553174"/>
              <a:gd name="connsiteY21" fmla="*/ 698843 h 898908"/>
              <a:gd name="connsiteX22" fmla="*/ 89199 w 553174"/>
              <a:gd name="connsiteY22" fmla="*/ 814088 h 898908"/>
              <a:gd name="connsiteX23" fmla="*/ 474808 w 553174"/>
              <a:gd name="connsiteY23" fmla="*/ 585443 h 898908"/>
              <a:gd name="connsiteX24" fmla="*/ 344812 w 553174"/>
              <a:gd name="connsiteY24" fmla="*/ 508229 h 898908"/>
              <a:gd name="connsiteX25" fmla="*/ 89660 w 553174"/>
              <a:gd name="connsiteY25" fmla="*/ 97958 h 898908"/>
              <a:gd name="connsiteX26" fmla="*/ 89660 w 553174"/>
              <a:gd name="connsiteY26" fmla="*/ 214355 h 898908"/>
              <a:gd name="connsiteX27" fmla="*/ 123081 w 553174"/>
              <a:gd name="connsiteY27" fmla="*/ 272899 h 898908"/>
              <a:gd name="connsiteX28" fmla="*/ 345042 w 553174"/>
              <a:gd name="connsiteY28" fmla="*/ 404509 h 898908"/>
              <a:gd name="connsiteX29" fmla="*/ 475269 w 553174"/>
              <a:gd name="connsiteY29" fmla="*/ 327295 h 898908"/>
              <a:gd name="connsiteX30" fmla="*/ 89660 w 553174"/>
              <a:gd name="connsiteY30" fmla="*/ 97958 h 89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3174" h="898908">
                <a:moveTo>
                  <a:pt x="74909" y="911816"/>
                </a:moveTo>
                <a:cubicBezTo>
                  <a:pt x="37800" y="911816"/>
                  <a:pt x="0" y="883004"/>
                  <a:pt x="0" y="827917"/>
                </a:cubicBezTo>
                <a:lnTo>
                  <a:pt x="0" y="698613"/>
                </a:lnTo>
                <a:cubicBezTo>
                  <a:pt x="0" y="647444"/>
                  <a:pt x="33190" y="589361"/>
                  <a:pt x="77214" y="563316"/>
                </a:cubicBezTo>
                <a:lnTo>
                  <a:pt x="257456" y="456369"/>
                </a:lnTo>
                <a:lnTo>
                  <a:pt x="77444" y="349652"/>
                </a:lnTo>
                <a:cubicBezTo>
                  <a:pt x="33421" y="323607"/>
                  <a:pt x="461" y="265524"/>
                  <a:pt x="461" y="214355"/>
                </a:cubicBezTo>
                <a:lnTo>
                  <a:pt x="461" y="83898"/>
                </a:lnTo>
                <a:cubicBezTo>
                  <a:pt x="461" y="28811"/>
                  <a:pt x="38031" y="0"/>
                  <a:pt x="75139" y="0"/>
                </a:cubicBezTo>
                <a:cubicBezTo>
                  <a:pt x="91043" y="0"/>
                  <a:pt x="107178" y="4840"/>
                  <a:pt x="122851" y="14290"/>
                </a:cubicBezTo>
                <a:lnTo>
                  <a:pt x="529895" y="256304"/>
                </a:lnTo>
                <a:cubicBezTo>
                  <a:pt x="558245" y="273130"/>
                  <a:pt x="574379" y="299175"/>
                  <a:pt x="574379" y="327525"/>
                </a:cubicBezTo>
                <a:cubicBezTo>
                  <a:pt x="574379" y="355875"/>
                  <a:pt x="558014" y="381921"/>
                  <a:pt x="529664" y="398746"/>
                </a:cubicBezTo>
                <a:lnTo>
                  <a:pt x="432167" y="456369"/>
                </a:lnTo>
                <a:lnTo>
                  <a:pt x="529664" y="513991"/>
                </a:lnTo>
                <a:cubicBezTo>
                  <a:pt x="558014" y="530817"/>
                  <a:pt x="574379" y="556862"/>
                  <a:pt x="574379" y="585212"/>
                </a:cubicBezTo>
                <a:cubicBezTo>
                  <a:pt x="574379" y="613562"/>
                  <a:pt x="558014" y="639608"/>
                  <a:pt x="529664" y="656203"/>
                </a:cubicBezTo>
                <a:lnTo>
                  <a:pt x="122620" y="897756"/>
                </a:lnTo>
                <a:cubicBezTo>
                  <a:pt x="106947" y="906975"/>
                  <a:pt x="90813" y="911816"/>
                  <a:pt x="74909" y="911816"/>
                </a:cubicBezTo>
                <a:close/>
                <a:moveTo>
                  <a:pt x="344812" y="508229"/>
                </a:moveTo>
                <a:lnTo>
                  <a:pt x="122620" y="640069"/>
                </a:lnTo>
                <a:cubicBezTo>
                  <a:pt x="105795" y="649980"/>
                  <a:pt x="89199" y="679021"/>
                  <a:pt x="89199" y="698843"/>
                </a:cubicBezTo>
                <a:lnTo>
                  <a:pt x="89199" y="814088"/>
                </a:lnTo>
                <a:lnTo>
                  <a:pt x="474808" y="585443"/>
                </a:lnTo>
                <a:lnTo>
                  <a:pt x="344812" y="508229"/>
                </a:lnTo>
                <a:close/>
                <a:moveTo>
                  <a:pt x="89660" y="97958"/>
                </a:moveTo>
                <a:lnTo>
                  <a:pt x="89660" y="214355"/>
                </a:lnTo>
                <a:cubicBezTo>
                  <a:pt x="89660" y="233947"/>
                  <a:pt x="106256" y="262988"/>
                  <a:pt x="123081" y="272899"/>
                </a:cubicBezTo>
                <a:lnTo>
                  <a:pt x="345042" y="404509"/>
                </a:lnTo>
                <a:lnTo>
                  <a:pt x="475269" y="327295"/>
                </a:lnTo>
                <a:lnTo>
                  <a:pt x="89660" y="97958"/>
                </a:lnTo>
                <a:close/>
              </a:path>
            </a:pathLst>
          </a:custGeom>
          <a:solidFill>
            <a:srgbClr val="F05123"/>
          </a:solidFill>
          <a:ln w="23028" cap="flat">
            <a:noFill/>
            <a:prstDash val="solid"/>
            <a:miter/>
          </a:ln>
        </p:spPr>
        <p:txBody>
          <a:bodyPr rtlCol="0" anchor="ctr"/>
          <a:lstStyle/>
          <a:p>
            <a:endParaRPr lang="en-US"/>
          </a:p>
        </p:txBody>
      </p:sp>
    </p:spTree>
    <p:extLst>
      <p:ext uri="{BB962C8B-B14F-4D97-AF65-F5344CB8AC3E}">
        <p14:creationId xmlns:p14="http://schemas.microsoft.com/office/powerpoint/2010/main" val="386419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25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Horizontal)">
                                      <p:cBhvr>
                                        <p:cTn id="13" dur="500"/>
                                        <p:tgtEl>
                                          <p:spTgt spid="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About BMC Slide">
    <p:bg>
      <p:bgPr>
        <a:solidFill>
          <a:schemeClr val="bg1"/>
        </a:solidFill>
        <a:effectLst/>
      </p:bgPr>
    </p:bg>
    <p:spTree>
      <p:nvGrpSpPr>
        <p:cNvPr id="1" name=""/>
        <p:cNvGrpSpPr/>
        <p:nvPr/>
      </p:nvGrpSpPr>
      <p:grpSpPr>
        <a:xfrm>
          <a:off x="0" y="0"/>
          <a:ext cx="0" cy="0"/>
          <a:chOff x="0" y="0"/>
          <a:chExt cx="0" cy="0"/>
        </a:xfrm>
      </p:grpSpPr>
      <p:sp>
        <p:nvSpPr>
          <p:cNvPr id="5" name="Rectangle 2"/>
          <p:cNvSpPr txBox="1">
            <a:spLocks noChangeArrowheads="1"/>
          </p:cNvSpPr>
          <p:nvPr userDrawn="1"/>
        </p:nvSpPr>
        <p:spPr bwMode="auto">
          <a:xfrm>
            <a:off x="396606" y="1648631"/>
            <a:ext cx="1463886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06" tIns="45718" rIns="91406" bIns="45718" anchor="b"/>
          <a:lstStyle>
            <a:lvl1pPr>
              <a:defRPr sz="3200" b="1">
                <a:solidFill>
                  <a:srgbClr val="494949"/>
                </a:solidFill>
                <a:latin typeface="Calibri" charset="0"/>
                <a:ea typeface="MS PGothic" charset="0"/>
                <a:cs typeface="Arial" charset="0"/>
              </a:defRPr>
            </a:lvl1pPr>
            <a:lvl2pPr marL="742950" indent="-285750">
              <a:defRPr sz="2900">
                <a:solidFill>
                  <a:srgbClr val="494949"/>
                </a:solidFill>
                <a:latin typeface="Calibri" charset="0"/>
                <a:ea typeface="MS PGothic" charset="0"/>
                <a:cs typeface="Arial" charset="0"/>
              </a:defRPr>
            </a:lvl2pPr>
            <a:lvl3pPr marL="1143000" indent="-228600">
              <a:defRPr sz="2700">
                <a:solidFill>
                  <a:srgbClr val="F83200"/>
                </a:solidFill>
                <a:latin typeface="Calibri" charset="0"/>
                <a:ea typeface="MS PGothic" charset="0"/>
                <a:cs typeface="Arial" charset="0"/>
              </a:defRPr>
            </a:lvl3pPr>
            <a:lvl4pPr marL="1600200" indent="-228600">
              <a:defRPr sz="2400">
                <a:solidFill>
                  <a:srgbClr val="F86E00"/>
                </a:solidFill>
                <a:latin typeface="Calibri" charset="0"/>
                <a:ea typeface="MS PGothic" charset="0"/>
                <a:cs typeface="Arial" charset="0"/>
              </a:defRPr>
            </a:lvl4pPr>
            <a:lvl5pPr marL="2057400" indent="-228600">
              <a:defRPr sz="2400">
                <a:solidFill>
                  <a:srgbClr val="494949"/>
                </a:solidFill>
                <a:latin typeface="Calibri" charset="0"/>
                <a:ea typeface="MS PGothic" charset="0"/>
                <a:cs typeface="Arial" charset="0"/>
              </a:defRPr>
            </a:lvl5pPr>
            <a:lvl6pPr marL="25146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6pPr>
            <a:lvl7pPr marL="29718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7pPr>
            <a:lvl8pPr marL="34290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8pPr>
            <a:lvl9pPr marL="38862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9pPr>
          </a:lstStyle>
          <a:p>
            <a:pPr defTabSz="607871" eaLnBrk="1" fontAlgn="auto" hangingPunct="1">
              <a:lnSpc>
                <a:spcPts val="4537"/>
              </a:lnSpc>
              <a:spcBef>
                <a:spcPts val="0"/>
              </a:spcBef>
              <a:spcAft>
                <a:spcPts val="0"/>
              </a:spcAft>
              <a:defRPr/>
            </a:pPr>
            <a:r>
              <a:rPr lang="en-US" sz="3600" kern="0" dirty="0">
                <a:solidFill>
                  <a:srgbClr val="FE5000"/>
                </a:solidFill>
              </a:rPr>
              <a:t>About BMC</a:t>
            </a:r>
            <a:endParaRPr lang="en-US" sz="3600" i="1" kern="0" dirty="0">
              <a:solidFill>
                <a:srgbClr val="FE5000"/>
              </a:solidFill>
            </a:endParaRPr>
          </a:p>
        </p:txBody>
      </p:sp>
      <p:sp>
        <p:nvSpPr>
          <p:cNvPr id="6" name="Rectangle 1"/>
          <p:cNvSpPr>
            <a:spLocks noChangeArrowheads="1"/>
          </p:cNvSpPr>
          <p:nvPr userDrawn="1"/>
        </p:nvSpPr>
        <p:spPr bwMode="auto">
          <a:xfrm>
            <a:off x="405421" y="5747908"/>
            <a:ext cx="10562167" cy="584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8" rIns="91422" bIns="45718">
            <a:spAutoFit/>
          </a:bodyPr>
          <a:lstStyle/>
          <a:p>
            <a:pPr defTabSz="903772" eaLnBrk="1" hangingPunct="1"/>
            <a:r>
              <a:rPr lang="en-US" sz="800" kern="1200" dirty="0">
                <a:solidFill>
                  <a:srgbClr val="A6A6A6"/>
                </a:solidFill>
                <a:latin typeface="Calibri" charset="0"/>
                <a:ea typeface="ＭＳ Ｐゴシック" charset="0"/>
                <a:cs typeface="Arial" charset="0"/>
              </a:rPr>
              <a:t>BMC—Run and Reinvent</a:t>
            </a:r>
            <a:br>
              <a:rPr lang="en-US" sz="800" kern="1200" dirty="0">
                <a:solidFill>
                  <a:srgbClr val="A6A6A6"/>
                </a:solidFill>
                <a:latin typeface="Calibri" charset="0"/>
                <a:ea typeface="ＭＳ Ｐゴシック" charset="0"/>
                <a:cs typeface="Arial" charset="0"/>
              </a:rPr>
            </a:br>
            <a:r>
              <a:rPr lang="en-US" sz="800" dirty="0">
                <a:solidFill>
                  <a:srgbClr val="A6A6A6"/>
                </a:solidFill>
                <a:latin typeface="Calibri" charset="0"/>
                <a:ea typeface="ＭＳ Ｐゴシック" charset="0"/>
                <a:cs typeface="Arial" charset="0"/>
              </a:rPr>
              <a:t>BMC, BMC Software, the BMC logo, and the BMC Software logo are the exclusive properties of BMC Software Inc., are registered or pending registration with the U.S. Patent and Trademark Office, and may be registered or pending registration in other countries. All other BMC trademarks, service marks, and logos may be registered or pending registration in the U.S. or in other countries. All other trademarks or registered trademarks are the property of their respective owners. ©Copyright 2019 BMC Software, Inc.</a:t>
            </a:r>
          </a:p>
        </p:txBody>
      </p:sp>
      <p:sp>
        <p:nvSpPr>
          <p:cNvPr id="9" name="Rectangle 8">
            <a:hlinkClick r:id="rId2"/>
          </p:cNvPr>
          <p:cNvSpPr/>
          <p:nvPr userDrawn="1"/>
        </p:nvSpPr>
        <p:spPr>
          <a:xfrm>
            <a:off x="405421" y="5779676"/>
            <a:ext cx="10562167" cy="59883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21904" tIns="60952" rIns="121904" bIns="60952" anchor="ctr"/>
          <a:lstStyle/>
          <a:p>
            <a:pPr algn="ctr" defTabSz="905797" eaLnBrk="1" hangingPunct="1">
              <a:defRPr/>
            </a:pPr>
            <a:endParaRPr lang="en-US" sz="1900" dirty="0">
              <a:solidFill>
                <a:prstClr val="white"/>
              </a:solidFill>
              <a:latin typeface="Calibri"/>
            </a:endParaRPr>
          </a:p>
        </p:txBody>
      </p:sp>
      <p:sp>
        <p:nvSpPr>
          <p:cNvPr id="10" name="Rectangle 2"/>
          <p:cNvSpPr>
            <a:spLocks noChangeArrowheads="1"/>
          </p:cNvSpPr>
          <p:nvPr userDrawn="1"/>
        </p:nvSpPr>
        <p:spPr bwMode="auto">
          <a:xfrm>
            <a:off x="405421" y="2828550"/>
            <a:ext cx="10323736" cy="1569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22" tIns="45718" rIns="91422" bIns="45718">
            <a:spAutoFit/>
          </a:bodyPr>
          <a:lstStyle/>
          <a:p>
            <a:pPr defTabSz="914196" eaLnBrk="1" fontAlgn="auto" hangingPunct="1">
              <a:spcBef>
                <a:spcPts val="0"/>
              </a:spcBef>
              <a:spcAft>
                <a:spcPts val="0"/>
              </a:spcAft>
              <a:defRPr/>
            </a:pPr>
            <a:r>
              <a:rPr lang="en-US" sz="1600" b="1" kern="0" dirty="0">
                <a:solidFill>
                  <a:schemeClr val="bg2">
                    <a:lumMod val="25000"/>
                  </a:schemeClr>
                </a:solidFill>
                <a:latin typeface="Calibri" charset="0"/>
                <a:ea typeface="ＭＳ Ｐゴシック" charset="0"/>
                <a:cs typeface="ＭＳ Ｐゴシック" charset="0"/>
              </a:rPr>
              <a:t>BMC delivers software, services and expertise to help more than 10,000 customers, including 92% of the Forbes Global 100, </a:t>
            </a:r>
            <a:r>
              <a:rPr lang="en-US" sz="1600" b="0" kern="0" dirty="0">
                <a:solidFill>
                  <a:schemeClr val="bg2">
                    <a:lumMod val="25000"/>
                  </a:schemeClr>
                </a:solidFill>
                <a:latin typeface="Calibri" charset="0"/>
                <a:ea typeface="ＭＳ Ｐゴシック" charset="0"/>
                <a:cs typeface="ＭＳ Ｐゴシック" charset="0"/>
              </a:rPr>
              <a:t>meet escalating digital demands and maximize IT innovation.  From mainframe to mobile to multi-cloud and beyond, our solutions empower enterprises of every size and industry to run and reinvent their businesses with efficiency, security, and momentum for the future. </a:t>
            </a:r>
          </a:p>
          <a:p>
            <a:pPr defTabSz="914196" eaLnBrk="1" fontAlgn="auto" hangingPunct="1">
              <a:spcBef>
                <a:spcPts val="0"/>
              </a:spcBef>
              <a:spcAft>
                <a:spcPts val="0"/>
              </a:spcAft>
              <a:defRPr/>
            </a:pPr>
            <a:endParaRPr lang="en-US" sz="1600" b="0" kern="0" dirty="0">
              <a:solidFill>
                <a:schemeClr val="bg2">
                  <a:lumMod val="25000"/>
                </a:schemeClr>
              </a:solidFill>
              <a:latin typeface="Calibri" charset="0"/>
              <a:ea typeface="ＭＳ Ｐゴシック" charset="0"/>
              <a:cs typeface="ＭＳ Ｐゴシック" charset="0"/>
            </a:endParaRPr>
          </a:p>
          <a:p>
            <a:pPr defTabSz="914196" eaLnBrk="1" fontAlgn="auto" hangingPunct="1">
              <a:spcBef>
                <a:spcPts val="0"/>
              </a:spcBef>
              <a:spcAft>
                <a:spcPts val="0"/>
              </a:spcAft>
              <a:defRPr/>
            </a:pPr>
            <a:r>
              <a:rPr lang="en-US" sz="1600" b="1" kern="0" dirty="0">
                <a:solidFill>
                  <a:schemeClr val="bg2">
                    <a:lumMod val="25000"/>
                  </a:schemeClr>
                </a:solidFill>
                <a:latin typeface="Calibri" charset="0"/>
                <a:ea typeface="ＭＳ Ｐゴシック" charset="0"/>
                <a:cs typeface="Arial" panose="020B0604020202020204" pitchFamily="34" charset="0"/>
                <a:hlinkClick r:id="rId3">
                  <a:extLst>
                    <a:ext uri="{A12FA001-AC4F-418D-AE19-62706E023703}">
                      <ahyp:hlinkClr xmlns:ahyp="http://schemas.microsoft.com/office/drawing/2018/hyperlinkcolor" val="tx"/>
                    </a:ext>
                  </a:extLst>
                </a:hlinkClick>
              </a:rPr>
              <a:t>www.bmc.com</a:t>
            </a:r>
            <a:endParaRPr lang="en-US" sz="1600" b="1" kern="0" dirty="0">
              <a:solidFill>
                <a:schemeClr val="bg2">
                  <a:lumMod val="25000"/>
                </a:schemeClr>
              </a:solidFill>
              <a:latin typeface="Calibri" charset="0"/>
              <a:ea typeface="ＭＳ Ｐゴシック" charset="0"/>
              <a:cs typeface="ＭＳ Ｐゴシック" charset="0"/>
            </a:endParaRPr>
          </a:p>
        </p:txBody>
      </p:sp>
      <p:pic>
        <p:nvPicPr>
          <p:cNvPr id="2" name="Graphic 1">
            <a:extLst>
              <a:ext uri="{FF2B5EF4-FFF2-40B4-BE49-F238E27FC236}">
                <a16:creationId xmlns:a16="http://schemas.microsoft.com/office/drawing/2014/main" id="{EA77C2FE-B7F7-443A-8C5E-EC338C88ED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5299" y="5098071"/>
            <a:ext cx="1079741" cy="453982"/>
          </a:xfrm>
          <a:prstGeom prst="rect">
            <a:avLst/>
          </a:prstGeom>
        </p:spPr>
      </p:pic>
    </p:spTree>
    <p:extLst>
      <p:ext uri="{BB962C8B-B14F-4D97-AF65-F5344CB8AC3E}">
        <p14:creationId xmlns:p14="http://schemas.microsoft.com/office/powerpoint/2010/main" val="417317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1 - Full Screen Image">
    <p:spTree>
      <p:nvGrpSpPr>
        <p:cNvPr id="1" name=""/>
        <p:cNvGrpSpPr/>
        <p:nvPr/>
      </p:nvGrpSpPr>
      <p:grpSpPr>
        <a:xfrm>
          <a:off x="0" y="0"/>
          <a:ext cx="0" cy="0"/>
          <a:chOff x="0" y="0"/>
          <a:chExt cx="0" cy="0"/>
        </a:xfrm>
      </p:grpSpPr>
      <p:grpSp>
        <p:nvGrpSpPr>
          <p:cNvPr id="13" name="BMC_Logo_white">
            <a:extLst>
              <a:ext uri="{FF2B5EF4-FFF2-40B4-BE49-F238E27FC236}">
                <a16:creationId xmlns:a16="http://schemas.microsoft.com/office/drawing/2014/main" id="{60D74D29-2228-4C2A-9259-7AEFAECFC329}"/>
              </a:ext>
            </a:extLst>
          </p:cNvPr>
          <p:cNvGrpSpPr>
            <a:grpSpLocks noChangeAspect="1"/>
          </p:cNvGrpSpPr>
          <p:nvPr userDrawn="1"/>
        </p:nvGrpSpPr>
        <p:grpSpPr bwMode="auto">
          <a:xfrm>
            <a:off x="316707" y="367506"/>
            <a:ext cx="1135062" cy="484187"/>
            <a:chOff x="6570" y="3711"/>
            <a:chExt cx="715" cy="305"/>
          </a:xfrm>
        </p:grpSpPr>
        <p:sp>
          <p:nvSpPr>
            <p:cNvPr id="14" name="Freeform 5">
              <a:extLst>
                <a:ext uri="{FF2B5EF4-FFF2-40B4-BE49-F238E27FC236}">
                  <a16:creationId xmlns:a16="http://schemas.microsoft.com/office/drawing/2014/main" id="{4E0201EC-3087-49FC-A797-FEBAFCB1C807}"/>
                </a:ext>
              </a:extLst>
            </p:cNvPr>
            <p:cNvSpPr>
              <a:spLocks noEditPoints="1"/>
            </p:cNvSpPr>
            <p:nvPr userDrawn="1"/>
          </p:nvSpPr>
          <p:spPr bwMode="auto">
            <a:xfrm>
              <a:off x="6821" y="3766"/>
              <a:ext cx="128" cy="195"/>
            </a:xfrm>
            <a:custGeom>
              <a:avLst/>
              <a:gdLst>
                <a:gd name="T0" fmla="*/ 110 w 387"/>
                <a:gd name="T1" fmla="*/ 444 h 586"/>
                <a:gd name="T2" fmla="*/ 110 w 387"/>
                <a:gd name="T3" fmla="*/ 444 h 586"/>
                <a:gd name="T4" fmla="*/ 184 w 387"/>
                <a:gd name="T5" fmla="*/ 490 h 586"/>
                <a:gd name="T6" fmla="*/ 278 w 387"/>
                <a:gd name="T7" fmla="*/ 379 h 586"/>
                <a:gd name="T8" fmla="*/ 184 w 387"/>
                <a:gd name="T9" fmla="*/ 267 h 586"/>
                <a:gd name="T10" fmla="*/ 110 w 387"/>
                <a:gd name="T11" fmla="*/ 314 h 586"/>
                <a:gd name="T12" fmla="*/ 110 w 387"/>
                <a:gd name="T13" fmla="*/ 444 h 586"/>
                <a:gd name="T14" fmla="*/ 110 w 387"/>
                <a:gd name="T15" fmla="*/ 444 h 586"/>
                <a:gd name="T16" fmla="*/ 110 w 387"/>
                <a:gd name="T17" fmla="*/ 578 h 586"/>
                <a:gd name="T18" fmla="*/ 110 w 387"/>
                <a:gd name="T19" fmla="*/ 578 h 586"/>
                <a:gd name="T20" fmla="*/ 0 w 387"/>
                <a:gd name="T21" fmla="*/ 578 h 586"/>
                <a:gd name="T22" fmla="*/ 0 w 387"/>
                <a:gd name="T23" fmla="*/ 0 h 586"/>
                <a:gd name="T24" fmla="*/ 110 w 387"/>
                <a:gd name="T25" fmla="*/ 0 h 586"/>
                <a:gd name="T26" fmla="*/ 110 w 387"/>
                <a:gd name="T27" fmla="*/ 213 h 586"/>
                <a:gd name="T28" fmla="*/ 208 w 387"/>
                <a:gd name="T29" fmla="*/ 171 h 586"/>
                <a:gd name="T30" fmla="*/ 387 w 387"/>
                <a:gd name="T31" fmla="*/ 379 h 586"/>
                <a:gd name="T32" fmla="*/ 208 w 387"/>
                <a:gd name="T33" fmla="*/ 586 h 586"/>
                <a:gd name="T34" fmla="*/ 110 w 387"/>
                <a:gd name="T35" fmla="*/ 545 h 586"/>
                <a:gd name="T36" fmla="*/ 110 w 387"/>
                <a:gd name="T37" fmla="*/ 5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 h="586">
                  <a:moveTo>
                    <a:pt x="110" y="444"/>
                  </a:moveTo>
                  <a:lnTo>
                    <a:pt x="110" y="444"/>
                  </a:lnTo>
                  <a:cubicBezTo>
                    <a:pt x="122" y="472"/>
                    <a:pt x="151" y="490"/>
                    <a:pt x="184" y="490"/>
                  </a:cubicBezTo>
                  <a:cubicBezTo>
                    <a:pt x="243" y="490"/>
                    <a:pt x="278" y="442"/>
                    <a:pt x="278" y="379"/>
                  </a:cubicBezTo>
                  <a:cubicBezTo>
                    <a:pt x="278" y="315"/>
                    <a:pt x="243" y="267"/>
                    <a:pt x="184" y="267"/>
                  </a:cubicBezTo>
                  <a:cubicBezTo>
                    <a:pt x="152" y="267"/>
                    <a:pt x="122" y="287"/>
                    <a:pt x="110" y="314"/>
                  </a:cubicBezTo>
                  <a:lnTo>
                    <a:pt x="110" y="444"/>
                  </a:lnTo>
                  <a:lnTo>
                    <a:pt x="110" y="444"/>
                  </a:lnTo>
                  <a:close/>
                  <a:moveTo>
                    <a:pt x="110" y="578"/>
                  </a:moveTo>
                  <a:lnTo>
                    <a:pt x="110" y="578"/>
                  </a:lnTo>
                  <a:lnTo>
                    <a:pt x="0" y="578"/>
                  </a:lnTo>
                  <a:lnTo>
                    <a:pt x="0" y="0"/>
                  </a:lnTo>
                  <a:lnTo>
                    <a:pt x="110" y="0"/>
                  </a:lnTo>
                  <a:lnTo>
                    <a:pt x="110" y="213"/>
                  </a:lnTo>
                  <a:cubicBezTo>
                    <a:pt x="128" y="192"/>
                    <a:pt x="166" y="171"/>
                    <a:pt x="208" y="171"/>
                  </a:cubicBezTo>
                  <a:cubicBezTo>
                    <a:pt x="323" y="171"/>
                    <a:pt x="387" y="266"/>
                    <a:pt x="387" y="379"/>
                  </a:cubicBezTo>
                  <a:cubicBezTo>
                    <a:pt x="387" y="493"/>
                    <a:pt x="323" y="586"/>
                    <a:pt x="208" y="586"/>
                  </a:cubicBezTo>
                  <a:cubicBezTo>
                    <a:pt x="166" y="586"/>
                    <a:pt x="128" y="566"/>
                    <a:pt x="110" y="545"/>
                  </a:cubicBezTo>
                  <a:lnTo>
                    <a:pt x="110" y="57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4BC1BF6-F462-4D10-A114-2801BDAD2B3F}"/>
                </a:ext>
              </a:extLst>
            </p:cNvPr>
            <p:cNvSpPr>
              <a:spLocks/>
            </p:cNvSpPr>
            <p:nvPr userDrawn="1"/>
          </p:nvSpPr>
          <p:spPr bwMode="auto">
            <a:xfrm>
              <a:off x="6964" y="3823"/>
              <a:ext cx="187" cy="136"/>
            </a:xfrm>
            <a:custGeom>
              <a:avLst/>
              <a:gdLst>
                <a:gd name="T0" fmla="*/ 433 w 562"/>
                <a:gd name="T1" fmla="*/ 0 h 407"/>
                <a:gd name="T2" fmla="*/ 433 w 562"/>
                <a:gd name="T3" fmla="*/ 0 h 407"/>
                <a:gd name="T4" fmla="*/ 562 w 562"/>
                <a:gd name="T5" fmla="*/ 147 h 407"/>
                <a:gd name="T6" fmla="*/ 562 w 562"/>
                <a:gd name="T7" fmla="*/ 407 h 407"/>
                <a:gd name="T8" fmla="*/ 453 w 562"/>
                <a:gd name="T9" fmla="*/ 407 h 407"/>
                <a:gd name="T10" fmla="*/ 453 w 562"/>
                <a:gd name="T11" fmla="*/ 170 h 407"/>
                <a:gd name="T12" fmla="*/ 397 w 562"/>
                <a:gd name="T13" fmla="*/ 99 h 407"/>
                <a:gd name="T14" fmla="*/ 336 w 562"/>
                <a:gd name="T15" fmla="*/ 151 h 407"/>
                <a:gd name="T16" fmla="*/ 336 w 562"/>
                <a:gd name="T17" fmla="*/ 407 h 407"/>
                <a:gd name="T18" fmla="*/ 226 w 562"/>
                <a:gd name="T19" fmla="*/ 407 h 407"/>
                <a:gd name="T20" fmla="*/ 226 w 562"/>
                <a:gd name="T21" fmla="*/ 170 h 407"/>
                <a:gd name="T22" fmla="*/ 171 w 562"/>
                <a:gd name="T23" fmla="*/ 99 h 407"/>
                <a:gd name="T24" fmla="*/ 109 w 562"/>
                <a:gd name="T25" fmla="*/ 151 h 407"/>
                <a:gd name="T26" fmla="*/ 109 w 562"/>
                <a:gd name="T27" fmla="*/ 407 h 407"/>
                <a:gd name="T28" fmla="*/ 0 w 562"/>
                <a:gd name="T29" fmla="*/ 407 h 407"/>
                <a:gd name="T30" fmla="*/ 0 w 562"/>
                <a:gd name="T31" fmla="*/ 9 h 407"/>
                <a:gd name="T32" fmla="*/ 109 w 562"/>
                <a:gd name="T33" fmla="*/ 9 h 407"/>
                <a:gd name="T34" fmla="*/ 109 w 562"/>
                <a:gd name="T35" fmla="*/ 42 h 407"/>
                <a:gd name="T36" fmla="*/ 208 w 562"/>
                <a:gd name="T37" fmla="*/ 0 h 407"/>
                <a:gd name="T38" fmla="*/ 314 w 562"/>
                <a:gd name="T39" fmla="*/ 51 h 407"/>
                <a:gd name="T40" fmla="*/ 433 w 562"/>
                <a:gd name="T41"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2" h="407">
                  <a:moveTo>
                    <a:pt x="433" y="0"/>
                  </a:moveTo>
                  <a:lnTo>
                    <a:pt x="433" y="0"/>
                  </a:lnTo>
                  <a:cubicBezTo>
                    <a:pt x="513" y="0"/>
                    <a:pt x="562" y="57"/>
                    <a:pt x="562" y="147"/>
                  </a:cubicBezTo>
                  <a:lnTo>
                    <a:pt x="562" y="407"/>
                  </a:lnTo>
                  <a:lnTo>
                    <a:pt x="453" y="407"/>
                  </a:lnTo>
                  <a:lnTo>
                    <a:pt x="453" y="170"/>
                  </a:lnTo>
                  <a:cubicBezTo>
                    <a:pt x="453" y="127"/>
                    <a:pt x="434" y="99"/>
                    <a:pt x="397" y="99"/>
                  </a:cubicBezTo>
                  <a:cubicBezTo>
                    <a:pt x="368" y="99"/>
                    <a:pt x="343" y="117"/>
                    <a:pt x="336" y="151"/>
                  </a:cubicBezTo>
                  <a:lnTo>
                    <a:pt x="336" y="407"/>
                  </a:lnTo>
                  <a:lnTo>
                    <a:pt x="226" y="407"/>
                  </a:lnTo>
                  <a:lnTo>
                    <a:pt x="226" y="170"/>
                  </a:lnTo>
                  <a:cubicBezTo>
                    <a:pt x="226" y="127"/>
                    <a:pt x="208" y="99"/>
                    <a:pt x="171" y="99"/>
                  </a:cubicBezTo>
                  <a:cubicBezTo>
                    <a:pt x="143" y="99"/>
                    <a:pt x="116" y="117"/>
                    <a:pt x="109" y="151"/>
                  </a:cubicBezTo>
                  <a:lnTo>
                    <a:pt x="109" y="407"/>
                  </a:lnTo>
                  <a:lnTo>
                    <a:pt x="0" y="407"/>
                  </a:lnTo>
                  <a:lnTo>
                    <a:pt x="0" y="9"/>
                  </a:lnTo>
                  <a:lnTo>
                    <a:pt x="109" y="9"/>
                  </a:lnTo>
                  <a:lnTo>
                    <a:pt x="109" y="42"/>
                  </a:lnTo>
                  <a:cubicBezTo>
                    <a:pt x="128" y="17"/>
                    <a:pt x="164" y="0"/>
                    <a:pt x="208" y="0"/>
                  </a:cubicBezTo>
                  <a:cubicBezTo>
                    <a:pt x="255" y="0"/>
                    <a:pt x="292" y="22"/>
                    <a:pt x="314" y="51"/>
                  </a:cubicBezTo>
                  <a:cubicBezTo>
                    <a:pt x="339" y="23"/>
                    <a:pt x="377" y="0"/>
                    <a:pt x="4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A17D6F5D-E2F6-456C-A8AE-208CCFA3E419}"/>
                </a:ext>
              </a:extLst>
            </p:cNvPr>
            <p:cNvSpPr>
              <a:spLocks/>
            </p:cNvSpPr>
            <p:nvPr userDrawn="1"/>
          </p:nvSpPr>
          <p:spPr bwMode="auto">
            <a:xfrm>
              <a:off x="7165" y="3823"/>
              <a:ext cx="120" cy="138"/>
            </a:xfrm>
            <a:custGeom>
              <a:avLst/>
              <a:gdLst>
                <a:gd name="T0" fmla="*/ 189 w 361"/>
                <a:gd name="T1" fmla="*/ 0 h 415"/>
                <a:gd name="T2" fmla="*/ 189 w 361"/>
                <a:gd name="T3" fmla="*/ 0 h 415"/>
                <a:gd name="T4" fmla="*/ 361 w 361"/>
                <a:gd name="T5" fmla="*/ 143 h 415"/>
                <a:gd name="T6" fmla="*/ 254 w 361"/>
                <a:gd name="T7" fmla="*/ 143 h 415"/>
                <a:gd name="T8" fmla="*/ 189 w 361"/>
                <a:gd name="T9" fmla="*/ 95 h 415"/>
                <a:gd name="T10" fmla="*/ 108 w 361"/>
                <a:gd name="T11" fmla="*/ 208 h 415"/>
                <a:gd name="T12" fmla="*/ 189 w 361"/>
                <a:gd name="T13" fmla="*/ 321 h 415"/>
                <a:gd name="T14" fmla="*/ 254 w 361"/>
                <a:gd name="T15" fmla="*/ 272 h 415"/>
                <a:gd name="T16" fmla="*/ 361 w 361"/>
                <a:gd name="T17" fmla="*/ 272 h 415"/>
                <a:gd name="T18" fmla="*/ 189 w 361"/>
                <a:gd name="T19" fmla="*/ 415 h 415"/>
                <a:gd name="T20" fmla="*/ 0 w 361"/>
                <a:gd name="T21" fmla="*/ 208 h 415"/>
                <a:gd name="T22" fmla="*/ 189 w 361"/>
                <a:gd name="T2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415">
                  <a:moveTo>
                    <a:pt x="189" y="0"/>
                  </a:moveTo>
                  <a:lnTo>
                    <a:pt x="189" y="0"/>
                  </a:lnTo>
                  <a:cubicBezTo>
                    <a:pt x="288" y="0"/>
                    <a:pt x="350" y="59"/>
                    <a:pt x="361" y="143"/>
                  </a:cubicBezTo>
                  <a:lnTo>
                    <a:pt x="254" y="143"/>
                  </a:lnTo>
                  <a:cubicBezTo>
                    <a:pt x="248" y="113"/>
                    <a:pt x="224" y="95"/>
                    <a:pt x="189" y="95"/>
                  </a:cubicBezTo>
                  <a:cubicBezTo>
                    <a:pt x="139" y="95"/>
                    <a:pt x="108" y="141"/>
                    <a:pt x="108" y="208"/>
                  </a:cubicBezTo>
                  <a:cubicBezTo>
                    <a:pt x="108" y="275"/>
                    <a:pt x="139" y="321"/>
                    <a:pt x="189" y="321"/>
                  </a:cubicBezTo>
                  <a:cubicBezTo>
                    <a:pt x="224" y="321"/>
                    <a:pt x="248" y="303"/>
                    <a:pt x="254" y="272"/>
                  </a:cubicBezTo>
                  <a:lnTo>
                    <a:pt x="361" y="272"/>
                  </a:lnTo>
                  <a:cubicBezTo>
                    <a:pt x="350" y="358"/>
                    <a:pt x="288" y="415"/>
                    <a:pt x="189" y="415"/>
                  </a:cubicBezTo>
                  <a:cubicBezTo>
                    <a:pt x="77" y="415"/>
                    <a:pt x="0" y="331"/>
                    <a:pt x="0" y="208"/>
                  </a:cubicBezTo>
                  <a:cubicBezTo>
                    <a:pt x="0" y="85"/>
                    <a:pt x="77" y="0"/>
                    <a:pt x="18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D2197802-02CC-444A-8A0F-FDF4CFE03253}"/>
                </a:ext>
              </a:extLst>
            </p:cNvPr>
            <p:cNvSpPr>
              <a:spLocks noEditPoints="1"/>
            </p:cNvSpPr>
            <p:nvPr userDrawn="1"/>
          </p:nvSpPr>
          <p:spPr bwMode="auto">
            <a:xfrm>
              <a:off x="6570" y="3711"/>
              <a:ext cx="188" cy="305"/>
            </a:xfrm>
            <a:custGeom>
              <a:avLst/>
              <a:gdLst>
                <a:gd name="T0" fmla="*/ 89 w 568"/>
                <a:gd name="T1" fmla="*/ 98 h 912"/>
                <a:gd name="T2" fmla="*/ 89 w 568"/>
                <a:gd name="T3" fmla="*/ 98 h 912"/>
                <a:gd name="T4" fmla="*/ 89 w 568"/>
                <a:gd name="T5" fmla="*/ 215 h 912"/>
                <a:gd name="T6" fmla="*/ 122 w 568"/>
                <a:gd name="T7" fmla="*/ 273 h 912"/>
                <a:gd name="T8" fmla="*/ 341 w 568"/>
                <a:gd name="T9" fmla="*/ 405 h 912"/>
                <a:gd name="T10" fmla="*/ 470 w 568"/>
                <a:gd name="T11" fmla="*/ 328 h 912"/>
                <a:gd name="T12" fmla="*/ 89 w 568"/>
                <a:gd name="T13" fmla="*/ 98 h 912"/>
                <a:gd name="T14" fmla="*/ 89 w 568"/>
                <a:gd name="T15" fmla="*/ 98 h 912"/>
                <a:gd name="T16" fmla="*/ 341 w 568"/>
                <a:gd name="T17" fmla="*/ 508 h 912"/>
                <a:gd name="T18" fmla="*/ 341 w 568"/>
                <a:gd name="T19" fmla="*/ 508 h 912"/>
                <a:gd name="T20" fmla="*/ 122 w 568"/>
                <a:gd name="T21" fmla="*/ 640 h 912"/>
                <a:gd name="T22" fmla="*/ 89 w 568"/>
                <a:gd name="T23" fmla="*/ 699 h 912"/>
                <a:gd name="T24" fmla="*/ 89 w 568"/>
                <a:gd name="T25" fmla="*/ 814 h 912"/>
                <a:gd name="T26" fmla="*/ 470 w 568"/>
                <a:gd name="T27" fmla="*/ 585 h 912"/>
                <a:gd name="T28" fmla="*/ 341 w 568"/>
                <a:gd name="T29" fmla="*/ 508 h 912"/>
                <a:gd name="T30" fmla="*/ 341 w 568"/>
                <a:gd name="T31" fmla="*/ 508 h 912"/>
                <a:gd name="T32" fmla="*/ 75 w 568"/>
                <a:gd name="T33" fmla="*/ 912 h 912"/>
                <a:gd name="T34" fmla="*/ 75 w 568"/>
                <a:gd name="T35" fmla="*/ 912 h 912"/>
                <a:gd name="T36" fmla="*/ 0 w 568"/>
                <a:gd name="T37" fmla="*/ 828 h 912"/>
                <a:gd name="T38" fmla="*/ 0 w 568"/>
                <a:gd name="T39" fmla="*/ 699 h 912"/>
                <a:gd name="T40" fmla="*/ 77 w 568"/>
                <a:gd name="T41" fmla="*/ 563 h 912"/>
                <a:gd name="T42" fmla="*/ 255 w 568"/>
                <a:gd name="T43" fmla="*/ 457 h 912"/>
                <a:gd name="T44" fmla="*/ 77 w 568"/>
                <a:gd name="T45" fmla="*/ 350 h 912"/>
                <a:gd name="T46" fmla="*/ 1 w 568"/>
                <a:gd name="T47" fmla="*/ 215 h 912"/>
                <a:gd name="T48" fmla="*/ 1 w 568"/>
                <a:gd name="T49" fmla="*/ 84 h 912"/>
                <a:gd name="T50" fmla="*/ 75 w 568"/>
                <a:gd name="T51" fmla="*/ 0 h 912"/>
                <a:gd name="T52" fmla="*/ 122 w 568"/>
                <a:gd name="T53" fmla="*/ 15 h 912"/>
                <a:gd name="T54" fmla="*/ 524 w 568"/>
                <a:gd name="T55" fmla="*/ 257 h 912"/>
                <a:gd name="T56" fmla="*/ 568 w 568"/>
                <a:gd name="T57" fmla="*/ 328 h 912"/>
                <a:gd name="T58" fmla="*/ 524 w 568"/>
                <a:gd name="T59" fmla="*/ 399 h 912"/>
                <a:gd name="T60" fmla="*/ 428 w 568"/>
                <a:gd name="T61" fmla="*/ 457 h 912"/>
                <a:gd name="T62" fmla="*/ 524 w 568"/>
                <a:gd name="T63" fmla="*/ 514 h 912"/>
                <a:gd name="T64" fmla="*/ 568 w 568"/>
                <a:gd name="T65" fmla="*/ 585 h 912"/>
                <a:gd name="T66" fmla="*/ 524 w 568"/>
                <a:gd name="T67" fmla="*/ 656 h 912"/>
                <a:gd name="T68" fmla="*/ 122 w 568"/>
                <a:gd name="T69" fmla="*/ 898 h 912"/>
                <a:gd name="T70" fmla="*/ 75 w 568"/>
                <a:gd name="T71"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912">
                  <a:moveTo>
                    <a:pt x="89" y="98"/>
                  </a:moveTo>
                  <a:lnTo>
                    <a:pt x="89" y="98"/>
                  </a:lnTo>
                  <a:lnTo>
                    <a:pt x="89" y="215"/>
                  </a:lnTo>
                  <a:cubicBezTo>
                    <a:pt x="89" y="234"/>
                    <a:pt x="105" y="263"/>
                    <a:pt x="122" y="273"/>
                  </a:cubicBezTo>
                  <a:lnTo>
                    <a:pt x="341" y="405"/>
                  </a:lnTo>
                  <a:lnTo>
                    <a:pt x="470" y="328"/>
                  </a:lnTo>
                  <a:lnTo>
                    <a:pt x="89" y="98"/>
                  </a:lnTo>
                  <a:lnTo>
                    <a:pt x="89" y="98"/>
                  </a:lnTo>
                  <a:close/>
                  <a:moveTo>
                    <a:pt x="341" y="508"/>
                  </a:moveTo>
                  <a:lnTo>
                    <a:pt x="341" y="508"/>
                  </a:lnTo>
                  <a:lnTo>
                    <a:pt x="122" y="640"/>
                  </a:lnTo>
                  <a:cubicBezTo>
                    <a:pt x="105" y="650"/>
                    <a:pt x="89" y="679"/>
                    <a:pt x="89" y="699"/>
                  </a:cubicBezTo>
                  <a:lnTo>
                    <a:pt x="89" y="814"/>
                  </a:lnTo>
                  <a:lnTo>
                    <a:pt x="470" y="585"/>
                  </a:lnTo>
                  <a:lnTo>
                    <a:pt x="341" y="508"/>
                  </a:lnTo>
                  <a:lnTo>
                    <a:pt x="341" y="508"/>
                  </a:lnTo>
                  <a:close/>
                  <a:moveTo>
                    <a:pt x="75" y="912"/>
                  </a:moveTo>
                  <a:lnTo>
                    <a:pt x="75" y="912"/>
                  </a:lnTo>
                  <a:cubicBezTo>
                    <a:pt x="38" y="912"/>
                    <a:pt x="0" y="883"/>
                    <a:pt x="0" y="828"/>
                  </a:cubicBezTo>
                  <a:lnTo>
                    <a:pt x="0" y="699"/>
                  </a:lnTo>
                  <a:cubicBezTo>
                    <a:pt x="0" y="648"/>
                    <a:pt x="33" y="589"/>
                    <a:pt x="77" y="563"/>
                  </a:cubicBezTo>
                  <a:lnTo>
                    <a:pt x="255" y="457"/>
                  </a:lnTo>
                  <a:lnTo>
                    <a:pt x="77" y="350"/>
                  </a:lnTo>
                  <a:cubicBezTo>
                    <a:pt x="34" y="324"/>
                    <a:pt x="1" y="266"/>
                    <a:pt x="1" y="215"/>
                  </a:cubicBezTo>
                  <a:lnTo>
                    <a:pt x="1" y="84"/>
                  </a:lnTo>
                  <a:cubicBezTo>
                    <a:pt x="1" y="29"/>
                    <a:pt x="38" y="0"/>
                    <a:pt x="75" y="0"/>
                  </a:cubicBezTo>
                  <a:cubicBezTo>
                    <a:pt x="91" y="0"/>
                    <a:pt x="106" y="5"/>
                    <a:pt x="122" y="15"/>
                  </a:cubicBezTo>
                  <a:lnTo>
                    <a:pt x="524" y="257"/>
                  </a:lnTo>
                  <a:cubicBezTo>
                    <a:pt x="552" y="273"/>
                    <a:pt x="568" y="299"/>
                    <a:pt x="568" y="328"/>
                  </a:cubicBezTo>
                  <a:cubicBezTo>
                    <a:pt x="568" y="356"/>
                    <a:pt x="552" y="382"/>
                    <a:pt x="524" y="399"/>
                  </a:cubicBezTo>
                  <a:lnTo>
                    <a:pt x="428" y="457"/>
                  </a:lnTo>
                  <a:lnTo>
                    <a:pt x="524" y="514"/>
                  </a:lnTo>
                  <a:cubicBezTo>
                    <a:pt x="552" y="531"/>
                    <a:pt x="568" y="557"/>
                    <a:pt x="568" y="585"/>
                  </a:cubicBezTo>
                  <a:cubicBezTo>
                    <a:pt x="568" y="614"/>
                    <a:pt x="552" y="640"/>
                    <a:pt x="524" y="656"/>
                  </a:cubicBezTo>
                  <a:lnTo>
                    <a:pt x="122" y="898"/>
                  </a:lnTo>
                  <a:cubicBezTo>
                    <a:pt x="106" y="907"/>
                    <a:pt x="90" y="912"/>
                    <a:pt x="75" y="912"/>
                  </a:cubicBezTo>
                  <a:close/>
                </a:path>
              </a:pathLst>
            </a:custGeom>
            <a:solidFill>
              <a:srgbClr val="FE5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Picture Placeholder 15">
            <a:extLst>
              <a:ext uri="{FF2B5EF4-FFF2-40B4-BE49-F238E27FC236}">
                <a16:creationId xmlns:a16="http://schemas.microsoft.com/office/drawing/2014/main" id="{7C1B7F5F-38C2-48C3-8407-C618321E8332}"/>
              </a:ext>
            </a:extLst>
          </p:cNvPr>
          <p:cNvSpPr>
            <a:spLocks noGrp="1"/>
          </p:cNvSpPr>
          <p:nvPr>
            <p:ph type="pic" sz="quarter" idx="13"/>
          </p:nvPr>
        </p:nvSpPr>
        <p:spPr>
          <a:xfrm>
            <a:off x="0" y="0"/>
            <a:ext cx="12192000" cy="6858000"/>
          </a:xfrm>
        </p:spPr>
        <p:txBody>
          <a:bodyPr/>
          <a:lstStyle/>
          <a:p>
            <a:r>
              <a:rPr lang="en-GB"/>
              <a:t>Click icon to add picture</a:t>
            </a:r>
            <a:endParaRPr lang="en-US"/>
          </a:p>
        </p:txBody>
      </p:sp>
      <p:sp>
        <p:nvSpPr>
          <p:cNvPr id="7" name="Text Placeholder 8"/>
          <p:cNvSpPr>
            <a:spLocks noGrp="1"/>
          </p:cNvSpPr>
          <p:nvPr>
            <p:ph type="body" sz="quarter" idx="10" hasCustomPrompt="1"/>
          </p:nvPr>
        </p:nvSpPr>
        <p:spPr>
          <a:xfrm>
            <a:off x="448368" y="1403896"/>
            <a:ext cx="10269235" cy="1938979"/>
          </a:xfrm>
          <a:prstGeom prst="rect">
            <a:avLst/>
          </a:prstGeom>
        </p:spPr>
        <p:txBody>
          <a:bodyPr vert="horz" anchor="b">
            <a:normAutofit/>
          </a:bodyPr>
          <a:lstStyle>
            <a:lvl1pPr marL="0" indent="0">
              <a:lnSpc>
                <a:spcPct val="80000"/>
              </a:lnSpc>
              <a:buFontTx/>
              <a:buNone/>
              <a:defRPr sz="5400" b="1" baseline="0">
                <a:solidFill>
                  <a:schemeClr val="bg1"/>
                </a:solidFill>
              </a:defRPr>
            </a:lvl1pPr>
          </a:lstStyle>
          <a:p>
            <a:pPr lvl="0"/>
            <a:r>
              <a:rPr lang="en-US"/>
              <a:t>Presentation Title Slide</a:t>
            </a:r>
            <a:br>
              <a:rPr lang="en-US"/>
            </a:br>
            <a:r>
              <a:rPr lang="en-US"/>
              <a:t>BMC Executive Template</a:t>
            </a:r>
          </a:p>
        </p:txBody>
      </p:sp>
      <p:sp>
        <p:nvSpPr>
          <p:cNvPr id="11" name="Text Placeholder 8">
            <a:extLst>
              <a:ext uri="{FF2B5EF4-FFF2-40B4-BE49-F238E27FC236}">
                <a16:creationId xmlns:a16="http://schemas.microsoft.com/office/drawing/2014/main" id="{E1EA6E25-C5D6-442D-B344-24D110091FC1}"/>
              </a:ext>
            </a:extLst>
          </p:cNvPr>
          <p:cNvSpPr>
            <a:spLocks noGrp="1"/>
          </p:cNvSpPr>
          <p:nvPr>
            <p:ph type="body" sz="quarter" idx="14" hasCustomPrompt="1"/>
          </p:nvPr>
        </p:nvSpPr>
        <p:spPr>
          <a:xfrm>
            <a:off x="450265" y="4854127"/>
            <a:ext cx="5999621" cy="1174071"/>
          </a:xfrm>
          <a:prstGeom prst="rect">
            <a:avLst/>
          </a:prstGeom>
        </p:spPr>
        <p:txBody>
          <a:bodyPr vert="horz">
            <a:normAutofit/>
          </a:bodyPr>
          <a:lstStyle>
            <a:lvl1pPr marL="0" indent="0">
              <a:lnSpc>
                <a:spcPct val="90000"/>
              </a:lnSpc>
              <a:buFontTx/>
              <a:buNone/>
              <a:defRPr sz="1800" b="0" baseline="0">
                <a:solidFill>
                  <a:schemeClr val="bg1"/>
                </a:solidFill>
              </a:defRPr>
            </a:lvl1pPr>
          </a:lstStyle>
          <a:p>
            <a:pPr lvl="0"/>
            <a:r>
              <a:rPr lang="en-US"/>
              <a:t>Title</a:t>
            </a:r>
          </a:p>
          <a:p>
            <a:pPr lvl="0"/>
            <a:r>
              <a:rPr lang="en-US"/>
              <a:t>Date</a:t>
            </a:r>
          </a:p>
        </p:txBody>
      </p:sp>
      <p:sp>
        <p:nvSpPr>
          <p:cNvPr id="19" name="Text Placeholder 8">
            <a:extLst>
              <a:ext uri="{FF2B5EF4-FFF2-40B4-BE49-F238E27FC236}">
                <a16:creationId xmlns:a16="http://schemas.microsoft.com/office/drawing/2014/main" id="{0332F0BE-76D0-41CC-9B95-5E9F134C4B04}"/>
              </a:ext>
            </a:extLst>
          </p:cNvPr>
          <p:cNvSpPr>
            <a:spLocks noGrp="1"/>
          </p:cNvSpPr>
          <p:nvPr>
            <p:ph type="body" sz="quarter" idx="15" hasCustomPrompt="1"/>
          </p:nvPr>
        </p:nvSpPr>
        <p:spPr>
          <a:xfrm>
            <a:off x="450265" y="4035838"/>
            <a:ext cx="5999621" cy="785738"/>
          </a:xfrm>
          <a:prstGeom prst="rect">
            <a:avLst/>
          </a:prstGeom>
        </p:spPr>
        <p:txBody>
          <a:bodyPr vert="horz" anchor="b">
            <a:normAutofit/>
          </a:bodyPr>
          <a:lstStyle>
            <a:lvl1pPr marL="0" indent="0">
              <a:lnSpc>
                <a:spcPct val="90000"/>
              </a:lnSpc>
              <a:buFontTx/>
              <a:buNone/>
              <a:defRPr sz="2400" b="1" baseline="0">
                <a:solidFill>
                  <a:schemeClr val="tx2"/>
                </a:solidFill>
              </a:defRPr>
            </a:lvl1pPr>
          </a:lstStyle>
          <a:p>
            <a:pPr lvl="0"/>
            <a:r>
              <a:rPr lang="en-US"/>
              <a:t>Presenter Name</a:t>
            </a:r>
          </a:p>
        </p:txBody>
      </p:sp>
    </p:spTree>
    <p:extLst>
      <p:ext uri="{BB962C8B-B14F-4D97-AF65-F5344CB8AC3E}">
        <p14:creationId xmlns:p14="http://schemas.microsoft.com/office/powerpoint/2010/main" val="167667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Helix Frame">
    <p:bg>
      <p:bgPr>
        <a:pattFill prst="pct75">
          <a:fgClr>
            <a:schemeClr val="accent1"/>
          </a:fgClr>
          <a:bgClr>
            <a:schemeClr val="bg1"/>
          </a:bgClr>
        </a:pattFill>
        <a:effectLst/>
      </p:bgPr>
    </p:bg>
    <p:spTree>
      <p:nvGrpSpPr>
        <p:cNvPr id="1" name=""/>
        <p:cNvGrpSpPr/>
        <p:nvPr/>
      </p:nvGrpSpPr>
      <p:grpSpPr>
        <a:xfrm>
          <a:off x="0" y="0"/>
          <a:ext cx="0" cy="0"/>
          <a:chOff x="0" y="0"/>
          <a:chExt cx="0" cy="0"/>
        </a:xfrm>
      </p:grpSpPr>
      <p:pic>
        <p:nvPicPr>
          <p:cNvPr id="30" name="Picture 29" descr="A close up of a sign&#10;&#10;Description automatically generated">
            <a:extLst>
              <a:ext uri="{FF2B5EF4-FFF2-40B4-BE49-F238E27FC236}">
                <a16:creationId xmlns:a16="http://schemas.microsoft.com/office/drawing/2014/main" id="{8293BF2D-17CB-418A-88A7-52DD865C836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9" name="Picture Placeholder 28">
            <a:extLst>
              <a:ext uri="{FF2B5EF4-FFF2-40B4-BE49-F238E27FC236}">
                <a16:creationId xmlns:a16="http://schemas.microsoft.com/office/drawing/2014/main" id="{98DBE114-0201-48B7-88E0-4A48BDFEE2CD}"/>
              </a:ext>
            </a:extLst>
          </p:cNvPr>
          <p:cNvSpPr>
            <a:spLocks noGrp="1"/>
          </p:cNvSpPr>
          <p:nvPr>
            <p:ph type="pic" sz="quarter" idx="13"/>
          </p:nvPr>
        </p:nvSpPr>
        <p:spPr>
          <a:xfrm>
            <a:off x="6786563" y="0"/>
            <a:ext cx="5400675" cy="6858000"/>
          </a:xfrm>
          <a:custGeom>
            <a:avLst/>
            <a:gdLst>
              <a:gd name="connsiteX0" fmla="*/ 2076450 w 5400675"/>
              <a:gd name="connsiteY0" fmla="*/ 3876675 h 6858000"/>
              <a:gd name="connsiteX1" fmla="*/ 2381250 w 5400675"/>
              <a:gd name="connsiteY1" fmla="*/ 4054475 h 6858000"/>
              <a:gd name="connsiteX2" fmla="*/ 3143250 w 5400675"/>
              <a:gd name="connsiteY2" fmla="*/ 4508500 h 6858000"/>
              <a:gd name="connsiteX3" fmla="*/ 3140075 w 5400675"/>
              <a:gd name="connsiteY3" fmla="*/ 4514850 h 6858000"/>
              <a:gd name="connsiteX4" fmla="*/ 0 w 5400675"/>
              <a:gd name="connsiteY4" fmla="*/ 6388100 h 6858000"/>
              <a:gd name="connsiteX5" fmla="*/ 3175 w 5400675"/>
              <a:gd name="connsiteY5" fmla="*/ 5391150 h 6858000"/>
              <a:gd name="connsiteX6" fmla="*/ 79375 w 5400675"/>
              <a:gd name="connsiteY6" fmla="*/ 5175250 h 6858000"/>
              <a:gd name="connsiteX7" fmla="*/ 628650 w 5400675"/>
              <a:gd name="connsiteY7" fmla="*/ 4746625 h 6858000"/>
              <a:gd name="connsiteX8" fmla="*/ 2076450 w 5400675"/>
              <a:gd name="connsiteY8" fmla="*/ 3876675 h 6858000"/>
              <a:gd name="connsiteX9" fmla="*/ 3175 w 5400675"/>
              <a:gd name="connsiteY9" fmla="*/ 508000 h 6858000"/>
              <a:gd name="connsiteX10" fmla="*/ 3143250 w 5400675"/>
              <a:gd name="connsiteY10" fmla="*/ 2393950 h 6858000"/>
              <a:gd name="connsiteX11" fmla="*/ 3143250 w 5400675"/>
              <a:gd name="connsiteY11" fmla="*/ 2397125 h 6858000"/>
              <a:gd name="connsiteX12" fmla="*/ 2085975 w 5400675"/>
              <a:gd name="connsiteY12" fmla="*/ 3028950 h 6858000"/>
              <a:gd name="connsiteX13" fmla="*/ 663575 w 5400675"/>
              <a:gd name="connsiteY13" fmla="*/ 2178050 h 6858000"/>
              <a:gd name="connsiteX14" fmla="*/ 44450 w 5400675"/>
              <a:gd name="connsiteY14" fmla="*/ 1651000 h 6858000"/>
              <a:gd name="connsiteX15" fmla="*/ 3175 w 5400675"/>
              <a:gd name="connsiteY15" fmla="*/ 1174750 h 6858000"/>
              <a:gd name="connsiteX16" fmla="*/ 3175 w 5400675"/>
              <a:gd name="connsiteY16" fmla="*/ 508000 h 6858000"/>
              <a:gd name="connsiteX17" fmla="*/ 571500 w 5400675"/>
              <a:gd name="connsiteY17" fmla="*/ 0 h 6858000"/>
              <a:gd name="connsiteX18" fmla="*/ 5400675 w 5400675"/>
              <a:gd name="connsiteY18" fmla="*/ 0 h 6858000"/>
              <a:gd name="connsiteX19" fmla="*/ 5400675 w 5400675"/>
              <a:gd name="connsiteY19" fmla="*/ 6858000 h 6858000"/>
              <a:gd name="connsiteX20" fmla="*/ 635000 w 5400675"/>
              <a:gd name="connsiteY20" fmla="*/ 6854825 h 6858000"/>
              <a:gd name="connsiteX21" fmla="*/ 641350 w 5400675"/>
              <a:gd name="connsiteY21" fmla="*/ 6854825 h 6858000"/>
              <a:gd name="connsiteX22" fmla="*/ 3289300 w 5400675"/>
              <a:gd name="connsiteY22" fmla="*/ 5267325 h 6858000"/>
              <a:gd name="connsiteX23" fmla="*/ 3937000 w 5400675"/>
              <a:gd name="connsiteY23" fmla="*/ 4629150 h 6858000"/>
              <a:gd name="connsiteX24" fmla="*/ 3902075 w 5400675"/>
              <a:gd name="connsiteY24" fmla="*/ 4267200 h 6858000"/>
              <a:gd name="connsiteX25" fmla="*/ 3419475 w 5400675"/>
              <a:gd name="connsiteY25" fmla="*/ 3829050 h 6858000"/>
              <a:gd name="connsiteX26" fmla="*/ 3022600 w 5400675"/>
              <a:gd name="connsiteY26" fmla="*/ 3587750 h 6858000"/>
              <a:gd name="connsiteX27" fmla="*/ 2794000 w 5400675"/>
              <a:gd name="connsiteY27" fmla="*/ 3451225 h 6858000"/>
              <a:gd name="connsiteX28" fmla="*/ 2794000 w 5400675"/>
              <a:gd name="connsiteY28" fmla="*/ 3448050 h 6858000"/>
              <a:gd name="connsiteX29" fmla="*/ 3165475 w 5400675"/>
              <a:gd name="connsiteY29" fmla="*/ 3225800 h 6858000"/>
              <a:gd name="connsiteX30" fmla="*/ 3895725 w 5400675"/>
              <a:gd name="connsiteY30" fmla="*/ 2136775 h 6858000"/>
              <a:gd name="connsiteX31" fmla="*/ 3016250 w 5400675"/>
              <a:gd name="connsiteY31" fmla="*/ 1470025 h 6858000"/>
              <a:gd name="connsiteX32" fmla="*/ 571500 w 5400675"/>
              <a:gd name="connsiteY32" fmla="*/ 3175 h 6858000"/>
              <a:gd name="connsiteX33" fmla="*/ 571500 w 5400675"/>
              <a:gd name="connsiteY3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00675" h="6858000">
                <a:moveTo>
                  <a:pt x="2076450" y="3876675"/>
                </a:moveTo>
                <a:cubicBezTo>
                  <a:pt x="2137283" y="3884232"/>
                  <a:pt x="2321909" y="4018090"/>
                  <a:pt x="2381250" y="4054475"/>
                </a:cubicBezTo>
                <a:cubicBezTo>
                  <a:pt x="2635218" y="4205796"/>
                  <a:pt x="2889282" y="4357179"/>
                  <a:pt x="3143250" y="4508500"/>
                </a:cubicBezTo>
                <a:cubicBezTo>
                  <a:pt x="3142202" y="4510627"/>
                  <a:pt x="3141123" y="4512723"/>
                  <a:pt x="3140075" y="4514850"/>
                </a:cubicBezTo>
                <a:cubicBezTo>
                  <a:pt x="2093500" y="5139214"/>
                  <a:pt x="1046575" y="5763736"/>
                  <a:pt x="0" y="6388100"/>
                </a:cubicBezTo>
                <a:cubicBezTo>
                  <a:pt x="1048" y="6055805"/>
                  <a:pt x="2127" y="5723446"/>
                  <a:pt x="3175" y="5391150"/>
                </a:cubicBezTo>
                <a:cubicBezTo>
                  <a:pt x="17272" y="5311997"/>
                  <a:pt x="43879" y="5236051"/>
                  <a:pt x="79375" y="5175250"/>
                </a:cubicBezTo>
                <a:cubicBezTo>
                  <a:pt x="203422" y="4962716"/>
                  <a:pt x="420338" y="4873720"/>
                  <a:pt x="628650" y="4746625"/>
                </a:cubicBezTo>
                <a:cubicBezTo>
                  <a:pt x="1111187" y="4456684"/>
                  <a:pt x="1593914" y="4166616"/>
                  <a:pt x="2076450" y="3876675"/>
                </a:cubicBezTo>
                <a:close/>
                <a:moveTo>
                  <a:pt x="3175" y="508000"/>
                </a:moveTo>
                <a:cubicBezTo>
                  <a:pt x="1049751" y="1136587"/>
                  <a:pt x="2096675" y="1765364"/>
                  <a:pt x="3143250" y="2393950"/>
                </a:cubicBezTo>
                <a:cubicBezTo>
                  <a:pt x="3143250" y="2394999"/>
                  <a:pt x="3143250" y="2396077"/>
                  <a:pt x="3143250" y="2397125"/>
                </a:cubicBezTo>
                <a:cubicBezTo>
                  <a:pt x="2790857" y="2607723"/>
                  <a:pt x="2438369" y="2818352"/>
                  <a:pt x="2085975" y="3028950"/>
                </a:cubicBezTo>
                <a:cubicBezTo>
                  <a:pt x="1611884" y="2745359"/>
                  <a:pt x="1137666" y="2461641"/>
                  <a:pt x="663575" y="2178050"/>
                </a:cubicBezTo>
                <a:cubicBezTo>
                  <a:pt x="418053" y="2027809"/>
                  <a:pt x="162941" y="1930559"/>
                  <a:pt x="44450" y="1651000"/>
                </a:cubicBezTo>
                <a:cubicBezTo>
                  <a:pt x="-6318" y="1531207"/>
                  <a:pt x="3175" y="1347819"/>
                  <a:pt x="3175" y="1174750"/>
                </a:cubicBezTo>
                <a:cubicBezTo>
                  <a:pt x="3175" y="952532"/>
                  <a:pt x="3175" y="730218"/>
                  <a:pt x="3175" y="508000"/>
                </a:cubicBezTo>
                <a:close/>
                <a:moveTo>
                  <a:pt x="571500" y="0"/>
                </a:moveTo>
                <a:lnTo>
                  <a:pt x="5400675" y="0"/>
                </a:lnTo>
                <a:lnTo>
                  <a:pt x="5400675" y="6858000"/>
                </a:lnTo>
                <a:cubicBezTo>
                  <a:pt x="3812286" y="6856952"/>
                  <a:pt x="2223389" y="6855873"/>
                  <a:pt x="635000" y="6854825"/>
                </a:cubicBezTo>
                <a:cubicBezTo>
                  <a:pt x="637127" y="6854825"/>
                  <a:pt x="639223" y="6854825"/>
                  <a:pt x="641350" y="6854825"/>
                </a:cubicBezTo>
                <a:cubicBezTo>
                  <a:pt x="1523905" y="6325711"/>
                  <a:pt x="2406745" y="5796439"/>
                  <a:pt x="3289300" y="5267325"/>
                </a:cubicBezTo>
                <a:cubicBezTo>
                  <a:pt x="3563271" y="5099749"/>
                  <a:pt x="3852799" y="4988878"/>
                  <a:pt x="3937000" y="4629150"/>
                </a:cubicBezTo>
                <a:cubicBezTo>
                  <a:pt x="3965734" y="4506405"/>
                  <a:pt x="3941922" y="4359529"/>
                  <a:pt x="3902075" y="4267200"/>
                </a:cubicBezTo>
                <a:cubicBezTo>
                  <a:pt x="3806889" y="4046633"/>
                  <a:pt x="3615849" y="3948875"/>
                  <a:pt x="3419475" y="3829050"/>
                </a:cubicBezTo>
                <a:cubicBezTo>
                  <a:pt x="3287205" y="3748628"/>
                  <a:pt x="3154871" y="3668173"/>
                  <a:pt x="3022600" y="3587750"/>
                </a:cubicBezTo>
                <a:cubicBezTo>
                  <a:pt x="2946400" y="3542253"/>
                  <a:pt x="2870200" y="3496723"/>
                  <a:pt x="2794000" y="3451225"/>
                </a:cubicBezTo>
                <a:cubicBezTo>
                  <a:pt x="2794000" y="3450178"/>
                  <a:pt x="2794000" y="3449098"/>
                  <a:pt x="2794000" y="3448050"/>
                </a:cubicBezTo>
                <a:cubicBezTo>
                  <a:pt x="2917825" y="3373978"/>
                  <a:pt x="3041650" y="3299873"/>
                  <a:pt x="3165475" y="3225800"/>
                </a:cubicBezTo>
                <a:cubicBezTo>
                  <a:pt x="3501104" y="3024442"/>
                  <a:pt x="4164553" y="2751900"/>
                  <a:pt x="3895725" y="2136775"/>
                </a:cubicBezTo>
                <a:cubicBezTo>
                  <a:pt x="3766090" y="1840135"/>
                  <a:pt x="3292634" y="1638713"/>
                  <a:pt x="3016250" y="1470025"/>
                </a:cubicBezTo>
                <a:cubicBezTo>
                  <a:pt x="2201418" y="981138"/>
                  <a:pt x="1386332" y="492062"/>
                  <a:pt x="571500" y="3175"/>
                </a:cubicBezTo>
                <a:cubicBezTo>
                  <a:pt x="571500" y="2127"/>
                  <a:pt x="571500" y="1048"/>
                  <a:pt x="571500" y="0"/>
                </a:cubicBezTo>
                <a:close/>
              </a:path>
            </a:pathLst>
          </a:custGeom>
        </p:spPr>
        <p:txBody>
          <a:bodyPr wrap="square">
            <a:noAutofit/>
          </a:bodyPr>
          <a:lstStyle/>
          <a:p>
            <a:r>
              <a:rPr lang="en-GB"/>
              <a:t>Click icon to add picture</a:t>
            </a:r>
            <a:endParaRPr lang="en-US" dirty="0"/>
          </a:p>
        </p:txBody>
      </p:sp>
      <p:sp>
        <p:nvSpPr>
          <p:cNvPr id="7" name="Text Placeholder 8"/>
          <p:cNvSpPr>
            <a:spLocks noGrp="1"/>
          </p:cNvSpPr>
          <p:nvPr>
            <p:ph type="body" sz="quarter" idx="10" hasCustomPrompt="1"/>
          </p:nvPr>
        </p:nvSpPr>
        <p:spPr>
          <a:xfrm>
            <a:off x="448368" y="1403896"/>
            <a:ext cx="6035559" cy="1938979"/>
          </a:xfrm>
          <a:prstGeom prst="rect">
            <a:avLst/>
          </a:prstGeom>
        </p:spPr>
        <p:txBody>
          <a:bodyPr vert="horz" anchor="b">
            <a:normAutofit/>
          </a:bodyPr>
          <a:lstStyle>
            <a:lvl1pPr marL="0" indent="0">
              <a:lnSpc>
                <a:spcPct val="80000"/>
              </a:lnSpc>
              <a:buFontTx/>
              <a:buNone/>
              <a:defRPr sz="5400" b="1" baseline="0">
                <a:solidFill>
                  <a:schemeClr val="bg1"/>
                </a:solidFill>
              </a:defRPr>
            </a:lvl1pPr>
          </a:lstStyle>
          <a:p>
            <a:pPr lvl="0"/>
            <a:r>
              <a:rPr lang="en-US" dirty="0"/>
              <a:t>Presentation Title Slide Example Up to 3 Lines/</a:t>
            </a:r>
          </a:p>
        </p:txBody>
      </p:sp>
      <p:sp>
        <p:nvSpPr>
          <p:cNvPr id="19" name="Text Placeholder 8">
            <a:extLst>
              <a:ext uri="{FF2B5EF4-FFF2-40B4-BE49-F238E27FC236}">
                <a16:creationId xmlns:a16="http://schemas.microsoft.com/office/drawing/2014/main" id="{4D6F1A4E-1485-4442-B09F-C77E065862D7}"/>
              </a:ext>
            </a:extLst>
          </p:cNvPr>
          <p:cNvSpPr>
            <a:spLocks noGrp="1"/>
          </p:cNvSpPr>
          <p:nvPr>
            <p:ph type="body" sz="quarter" idx="14" hasCustomPrompt="1"/>
          </p:nvPr>
        </p:nvSpPr>
        <p:spPr>
          <a:xfrm>
            <a:off x="450265" y="4854127"/>
            <a:ext cx="5999621" cy="1174071"/>
          </a:xfrm>
          <a:prstGeom prst="rect">
            <a:avLst/>
          </a:prstGeom>
        </p:spPr>
        <p:txBody>
          <a:bodyPr vert="horz">
            <a:normAutofit/>
          </a:bodyPr>
          <a:lstStyle>
            <a:lvl1pPr marL="0" indent="0">
              <a:lnSpc>
                <a:spcPct val="90000"/>
              </a:lnSpc>
              <a:buFontTx/>
              <a:buNone/>
              <a:defRPr sz="1800" b="0" baseline="0">
                <a:solidFill>
                  <a:schemeClr val="bg1"/>
                </a:solidFill>
              </a:defRPr>
            </a:lvl1pPr>
          </a:lstStyle>
          <a:p>
            <a:pPr lvl="0"/>
            <a:r>
              <a:rPr lang="en-US" dirty="0"/>
              <a:t>Title</a:t>
            </a:r>
          </a:p>
          <a:p>
            <a:pPr lvl="0"/>
            <a:r>
              <a:rPr lang="en-US" dirty="0"/>
              <a:t>Date</a:t>
            </a:r>
          </a:p>
        </p:txBody>
      </p:sp>
      <p:sp>
        <p:nvSpPr>
          <p:cNvPr id="20" name="Text Placeholder 8">
            <a:extLst>
              <a:ext uri="{FF2B5EF4-FFF2-40B4-BE49-F238E27FC236}">
                <a16:creationId xmlns:a16="http://schemas.microsoft.com/office/drawing/2014/main" id="{E3956C70-AAA2-4756-92F5-F6EA08FDEFDA}"/>
              </a:ext>
            </a:extLst>
          </p:cNvPr>
          <p:cNvSpPr>
            <a:spLocks noGrp="1"/>
          </p:cNvSpPr>
          <p:nvPr>
            <p:ph type="body" sz="quarter" idx="15" hasCustomPrompt="1"/>
          </p:nvPr>
        </p:nvSpPr>
        <p:spPr>
          <a:xfrm>
            <a:off x="450265" y="4035838"/>
            <a:ext cx="5999621" cy="785738"/>
          </a:xfrm>
          <a:prstGeom prst="rect">
            <a:avLst/>
          </a:prstGeom>
        </p:spPr>
        <p:txBody>
          <a:bodyPr vert="horz" anchor="b">
            <a:normAutofit/>
          </a:bodyPr>
          <a:lstStyle>
            <a:lvl1pPr marL="0" indent="0">
              <a:lnSpc>
                <a:spcPct val="90000"/>
              </a:lnSpc>
              <a:buFontTx/>
              <a:buNone/>
              <a:defRPr sz="2400" b="1" baseline="0">
                <a:solidFill>
                  <a:schemeClr val="tx2"/>
                </a:solidFill>
              </a:defRPr>
            </a:lvl1pPr>
          </a:lstStyle>
          <a:p>
            <a:pPr lvl="0"/>
            <a:r>
              <a:rPr lang="en-US" dirty="0"/>
              <a:t>Presenter Name</a:t>
            </a:r>
          </a:p>
        </p:txBody>
      </p:sp>
      <p:sp>
        <p:nvSpPr>
          <p:cNvPr id="31" name="TextBox 30">
            <a:extLst>
              <a:ext uri="{FF2B5EF4-FFF2-40B4-BE49-F238E27FC236}">
                <a16:creationId xmlns:a16="http://schemas.microsoft.com/office/drawing/2014/main" id="{EAE57E4B-D040-4195-B961-A5941AE2FB62}"/>
              </a:ext>
            </a:extLst>
          </p:cNvPr>
          <p:cNvSpPr txBox="1"/>
          <p:nvPr userDrawn="1"/>
        </p:nvSpPr>
        <p:spPr>
          <a:xfrm>
            <a:off x="13871389" y="5073474"/>
            <a:ext cx="2627616" cy="1615827"/>
          </a:xfrm>
          <a:prstGeom prst="rect">
            <a:avLst/>
          </a:prstGeom>
          <a:solidFill>
            <a:schemeClr val="accent4"/>
          </a:solidFill>
        </p:spPr>
        <p:txBody>
          <a:bodyPr wrap="square" rtlCol="0">
            <a:spAutoFit/>
          </a:bodyPr>
          <a:lstStyle/>
          <a:p>
            <a:r>
              <a:rPr lang="en-US" sz="1100" dirty="0">
                <a:solidFill>
                  <a:schemeClr val="bg2">
                    <a:lumMod val="10000"/>
                  </a:schemeClr>
                </a:solidFill>
              </a:rPr>
              <a:t>To use this slide – simply delete the image in the frame, or start with an empty version. </a:t>
            </a:r>
          </a:p>
          <a:p>
            <a:endParaRPr lang="en-US" sz="1100" dirty="0">
              <a:solidFill>
                <a:schemeClr val="bg2">
                  <a:lumMod val="10000"/>
                </a:schemeClr>
              </a:solidFill>
            </a:endParaRPr>
          </a:p>
          <a:p>
            <a:r>
              <a:rPr lang="en-US" sz="1100" dirty="0">
                <a:solidFill>
                  <a:schemeClr val="bg2">
                    <a:lumMod val="10000"/>
                  </a:schemeClr>
                </a:solidFill>
              </a:rPr>
              <a:t>Click the Picture placeholder and insert your own image. Use crop to move the image in the frame. </a:t>
            </a:r>
          </a:p>
          <a:p>
            <a:endParaRPr lang="en-US" sz="1100" dirty="0">
              <a:solidFill>
                <a:schemeClr val="bg2">
                  <a:lumMod val="10000"/>
                </a:schemeClr>
              </a:solidFill>
            </a:endParaRPr>
          </a:p>
          <a:p>
            <a:r>
              <a:rPr lang="en-US" sz="1100" dirty="0">
                <a:solidFill>
                  <a:schemeClr val="bg2">
                    <a:lumMod val="10000"/>
                  </a:schemeClr>
                </a:solidFill>
              </a:rPr>
              <a:t>NOTE: try not to move the picture frame</a:t>
            </a:r>
          </a:p>
        </p:txBody>
      </p:sp>
    </p:spTree>
    <p:extLst>
      <p:ext uri="{BB962C8B-B14F-4D97-AF65-F5344CB8AC3E}">
        <p14:creationId xmlns:p14="http://schemas.microsoft.com/office/powerpoint/2010/main" val="353812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ver-Helix Frame">
    <p:bg>
      <p:bgPr>
        <a:pattFill prst="pct75">
          <a:fgClr>
            <a:schemeClr val="accent1"/>
          </a:fgClr>
          <a:bgClr>
            <a:schemeClr val="bg1"/>
          </a:bgClr>
        </a:patt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E267EE-F21D-5340-802D-4578D6F23619}"/>
              </a:ext>
            </a:extLst>
          </p:cNvPr>
          <p:cNvPicPr>
            <a:picLocks noChangeAspect="1"/>
          </p:cNvPicPr>
          <p:nvPr userDrawn="1"/>
        </p:nvPicPr>
        <p:blipFill rotWithShape="1">
          <a:blip r:embed="rId2"/>
          <a:srcRect r="11248" b="21959"/>
          <a:stretch/>
        </p:blipFill>
        <p:spPr>
          <a:xfrm>
            <a:off x="6342513" y="0"/>
            <a:ext cx="5849488" cy="6858000"/>
          </a:xfrm>
          <a:prstGeom prst="rect">
            <a:avLst/>
          </a:prstGeom>
        </p:spPr>
      </p:pic>
      <p:pic>
        <p:nvPicPr>
          <p:cNvPr id="30" name="Picture 29" descr="A close up of a sign&#10;&#10;Description automatically generated">
            <a:extLst>
              <a:ext uri="{FF2B5EF4-FFF2-40B4-BE49-F238E27FC236}">
                <a16:creationId xmlns:a16="http://schemas.microsoft.com/office/drawing/2014/main" id="{8293BF2D-17CB-418A-88A7-52DD865C8369}"/>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7" name="Text Placeholder 8"/>
          <p:cNvSpPr>
            <a:spLocks noGrp="1"/>
          </p:cNvSpPr>
          <p:nvPr>
            <p:ph type="body" sz="quarter" idx="10" hasCustomPrompt="1"/>
          </p:nvPr>
        </p:nvSpPr>
        <p:spPr>
          <a:xfrm>
            <a:off x="448368" y="1403896"/>
            <a:ext cx="6035559" cy="1938979"/>
          </a:xfrm>
          <a:prstGeom prst="rect">
            <a:avLst/>
          </a:prstGeom>
        </p:spPr>
        <p:txBody>
          <a:bodyPr vert="horz" anchor="b">
            <a:normAutofit/>
          </a:bodyPr>
          <a:lstStyle>
            <a:lvl1pPr marL="0" indent="0">
              <a:lnSpc>
                <a:spcPct val="80000"/>
              </a:lnSpc>
              <a:buFontTx/>
              <a:buNone/>
              <a:defRPr sz="5400" b="1" baseline="0">
                <a:solidFill>
                  <a:schemeClr val="bg1"/>
                </a:solidFill>
              </a:defRPr>
            </a:lvl1pPr>
          </a:lstStyle>
          <a:p>
            <a:pPr lvl="0"/>
            <a:r>
              <a:rPr lang="en-US"/>
              <a:t>Presentation Title Slide Example Up to 3 Lines/</a:t>
            </a:r>
          </a:p>
        </p:txBody>
      </p:sp>
      <p:sp>
        <p:nvSpPr>
          <p:cNvPr id="19" name="Text Placeholder 8">
            <a:extLst>
              <a:ext uri="{FF2B5EF4-FFF2-40B4-BE49-F238E27FC236}">
                <a16:creationId xmlns:a16="http://schemas.microsoft.com/office/drawing/2014/main" id="{4D6F1A4E-1485-4442-B09F-C77E065862D7}"/>
              </a:ext>
            </a:extLst>
          </p:cNvPr>
          <p:cNvSpPr>
            <a:spLocks noGrp="1"/>
          </p:cNvSpPr>
          <p:nvPr>
            <p:ph type="body" sz="quarter" idx="14" hasCustomPrompt="1"/>
          </p:nvPr>
        </p:nvSpPr>
        <p:spPr>
          <a:xfrm>
            <a:off x="450265" y="4854127"/>
            <a:ext cx="5999621" cy="1174071"/>
          </a:xfrm>
          <a:prstGeom prst="rect">
            <a:avLst/>
          </a:prstGeom>
        </p:spPr>
        <p:txBody>
          <a:bodyPr vert="horz">
            <a:normAutofit/>
          </a:bodyPr>
          <a:lstStyle>
            <a:lvl1pPr marL="0" indent="0">
              <a:lnSpc>
                <a:spcPct val="90000"/>
              </a:lnSpc>
              <a:buFontTx/>
              <a:buNone/>
              <a:defRPr sz="1800" b="0" baseline="0">
                <a:solidFill>
                  <a:schemeClr val="bg1"/>
                </a:solidFill>
              </a:defRPr>
            </a:lvl1pPr>
          </a:lstStyle>
          <a:p>
            <a:pPr lvl="0"/>
            <a:r>
              <a:rPr lang="en-US"/>
              <a:t>Title</a:t>
            </a:r>
          </a:p>
          <a:p>
            <a:pPr lvl="0"/>
            <a:r>
              <a:rPr lang="en-US"/>
              <a:t>Date</a:t>
            </a:r>
          </a:p>
        </p:txBody>
      </p:sp>
      <p:sp>
        <p:nvSpPr>
          <p:cNvPr id="20" name="Text Placeholder 8">
            <a:extLst>
              <a:ext uri="{FF2B5EF4-FFF2-40B4-BE49-F238E27FC236}">
                <a16:creationId xmlns:a16="http://schemas.microsoft.com/office/drawing/2014/main" id="{E3956C70-AAA2-4756-92F5-F6EA08FDEFDA}"/>
              </a:ext>
            </a:extLst>
          </p:cNvPr>
          <p:cNvSpPr>
            <a:spLocks noGrp="1"/>
          </p:cNvSpPr>
          <p:nvPr>
            <p:ph type="body" sz="quarter" idx="15" hasCustomPrompt="1"/>
          </p:nvPr>
        </p:nvSpPr>
        <p:spPr>
          <a:xfrm>
            <a:off x="450265" y="4035838"/>
            <a:ext cx="5999621" cy="785738"/>
          </a:xfrm>
          <a:prstGeom prst="rect">
            <a:avLst/>
          </a:prstGeom>
        </p:spPr>
        <p:txBody>
          <a:bodyPr vert="horz" anchor="b">
            <a:normAutofit/>
          </a:bodyPr>
          <a:lstStyle>
            <a:lvl1pPr marL="0" indent="0">
              <a:lnSpc>
                <a:spcPct val="90000"/>
              </a:lnSpc>
              <a:buFontTx/>
              <a:buNone/>
              <a:defRPr sz="2400" b="1" baseline="0">
                <a:solidFill>
                  <a:schemeClr val="tx2"/>
                </a:solidFill>
              </a:defRPr>
            </a:lvl1pPr>
          </a:lstStyle>
          <a:p>
            <a:pPr lvl="0"/>
            <a:r>
              <a:rPr lang="en-US"/>
              <a:t>Presenter Name</a:t>
            </a:r>
          </a:p>
        </p:txBody>
      </p:sp>
      <p:sp>
        <p:nvSpPr>
          <p:cNvPr id="31" name="TextBox 30">
            <a:extLst>
              <a:ext uri="{FF2B5EF4-FFF2-40B4-BE49-F238E27FC236}">
                <a16:creationId xmlns:a16="http://schemas.microsoft.com/office/drawing/2014/main" id="{EAE57E4B-D040-4195-B961-A5941AE2FB62}"/>
              </a:ext>
            </a:extLst>
          </p:cNvPr>
          <p:cNvSpPr txBox="1"/>
          <p:nvPr userDrawn="1"/>
        </p:nvSpPr>
        <p:spPr>
          <a:xfrm>
            <a:off x="13871389" y="5073474"/>
            <a:ext cx="2627616" cy="1615827"/>
          </a:xfrm>
          <a:prstGeom prst="rect">
            <a:avLst/>
          </a:prstGeom>
          <a:solidFill>
            <a:schemeClr val="accent4"/>
          </a:solidFill>
        </p:spPr>
        <p:txBody>
          <a:bodyPr wrap="square" rtlCol="0">
            <a:spAutoFit/>
          </a:bodyPr>
          <a:lstStyle/>
          <a:p>
            <a:r>
              <a:rPr lang="en-US" sz="1100">
                <a:solidFill>
                  <a:schemeClr val="bg2">
                    <a:lumMod val="10000"/>
                  </a:schemeClr>
                </a:solidFill>
              </a:rPr>
              <a:t>To use this slide – simply delete the image in the frame, or start with an empty version. </a:t>
            </a:r>
          </a:p>
          <a:p>
            <a:endParaRPr lang="en-US" sz="1100">
              <a:solidFill>
                <a:schemeClr val="bg2">
                  <a:lumMod val="10000"/>
                </a:schemeClr>
              </a:solidFill>
            </a:endParaRPr>
          </a:p>
          <a:p>
            <a:r>
              <a:rPr lang="en-US" sz="1100">
                <a:solidFill>
                  <a:schemeClr val="bg2">
                    <a:lumMod val="10000"/>
                  </a:schemeClr>
                </a:solidFill>
              </a:rPr>
              <a:t>Click the Picture placeholder and insert your own image. Use crop to move the image in the frame. </a:t>
            </a:r>
          </a:p>
          <a:p>
            <a:endParaRPr lang="en-US" sz="1100">
              <a:solidFill>
                <a:schemeClr val="bg2">
                  <a:lumMod val="10000"/>
                </a:schemeClr>
              </a:solidFill>
            </a:endParaRPr>
          </a:p>
          <a:p>
            <a:r>
              <a:rPr lang="en-US" sz="1100">
                <a:solidFill>
                  <a:schemeClr val="bg2">
                    <a:lumMod val="10000"/>
                  </a:schemeClr>
                </a:solidFill>
              </a:rPr>
              <a:t>NOTE: try not to move the picture frame</a:t>
            </a:r>
          </a:p>
        </p:txBody>
      </p:sp>
    </p:spTree>
    <p:extLst>
      <p:ext uri="{BB962C8B-B14F-4D97-AF65-F5344CB8AC3E}">
        <p14:creationId xmlns:p14="http://schemas.microsoft.com/office/powerpoint/2010/main" val="252948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ver_2_blue">
    <p:bg>
      <p:bgPr>
        <a:gradFill flip="none" rotWithShape="1">
          <a:gsLst>
            <a:gs pos="88000">
              <a:srgbClr val="0F77C5"/>
            </a:gs>
            <a:gs pos="22000">
              <a:srgbClr val="0091DC"/>
            </a:gs>
            <a:gs pos="100000">
              <a:srgbClr val="0F77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36B35900-6226-4FF8-B895-52E6E561CF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65" y="-7291048"/>
            <a:ext cx="19710859" cy="21440095"/>
          </a:xfrm>
          <a:prstGeom prst="rect">
            <a:avLst/>
          </a:prstGeom>
        </p:spPr>
      </p:pic>
      <p:sp>
        <p:nvSpPr>
          <p:cNvPr id="121" name="Freeform 5">
            <a:extLst>
              <a:ext uri="{FF2B5EF4-FFF2-40B4-BE49-F238E27FC236}">
                <a16:creationId xmlns:a16="http://schemas.microsoft.com/office/drawing/2014/main" id="{D08F1A01-E132-4DA3-9459-2B95E3AF6840}"/>
              </a:ext>
            </a:extLst>
          </p:cNvPr>
          <p:cNvSpPr>
            <a:spLocks noEditPoints="1"/>
          </p:cNvSpPr>
          <p:nvPr userDrawn="1"/>
        </p:nvSpPr>
        <p:spPr bwMode="auto">
          <a:xfrm>
            <a:off x="10828338" y="5978525"/>
            <a:ext cx="203200" cy="309562"/>
          </a:xfrm>
          <a:custGeom>
            <a:avLst/>
            <a:gdLst>
              <a:gd name="T0" fmla="*/ 110 w 387"/>
              <a:gd name="T1" fmla="*/ 444 h 586"/>
              <a:gd name="T2" fmla="*/ 110 w 387"/>
              <a:gd name="T3" fmla="*/ 444 h 586"/>
              <a:gd name="T4" fmla="*/ 184 w 387"/>
              <a:gd name="T5" fmla="*/ 490 h 586"/>
              <a:gd name="T6" fmla="*/ 278 w 387"/>
              <a:gd name="T7" fmla="*/ 379 h 586"/>
              <a:gd name="T8" fmla="*/ 184 w 387"/>
              <a:gd name="T9" fmla="*/ 267 h 586"/>
              <a:gd name="T10" fmla="*/ 110 w 387"/>
              <a:gd name="T11" fmla="*/ 314 h 586"/>
              <a:gd name="T12" fmla="*/ 110 w 387"/>
              <a:gd name="T13" fmla="*/ 444 h 586"/>
              <a:gd name="T14" fmla="*/ 110 w 387"/>
              <a:gd name="T15" fmla="*/ 444 h 586"/>
              <a:gd name="T16" fmla="*/ 110 w 387"/>
              <a:gd name="T17" fmla="*/ 578 h 586"/>
              <a:gd name="T18" fmla="*/ 110 w 387"/>
              <a:gd name="T19" fmla="*/ 578 h 586"/>
              <a:gd name="T20" fmla="*/ 0 w 387"/>
              <a:gd name="T21" fmla="*/ 578 h 586"/>
              <a:gd name="T22" fmla="*/ 0 w 387"/>
              <a:gd name="T23" fmla="*/ 0 h 586"/>
              <a:gd name="T24" fmla="*/ 110 w 387"/>
              <a:gd name="T25" fmla="*/ 0 h 586"/>
              <a:gd name="T26" fmla="*/ 110 w 387"/>
              <a:gd name="T27" fmla="*/ 213 h 586"/>
              <a:gd name="T28" fmla="*/ 208 w 387"/>
              <a:gd name="T29" fmla="*/ 171 h 586"/>
              <a:gd name="T30" fmla="*/ 387 w 387"/>
              <a:gd name="T31" fmla="*/ 379 h 586"/>
              <a:gd name="T32" fmla="*/ 208 w 387"/>
              <a:gd name="T33" fmla="*/ 586 h 586"/>
              <a:gd name="T34" fmla="*/ 110 w 387"/>
              <a:gd name="T35" fmla="*/ 545 h 586"/>
              <a:gd name="T36" fmla="*/ 110 w 387"/>
              <a:gd name="T37" fmla="*/ 5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 h="586">
                <a:moveTo>
                  <a:pt x="110" y="444"/>
                </a:moveTo>
                <a:lnTo>
                  <a:pt x="110" y="444"/>
                </a:lnTo>
                <a:cubicBezTo>
                  <a:pt x="122" y="472"/>
                  <a:pt x="151" y="490"/>
                  <a:pt x="184" y="490"/>
                </a:cubicBezTo>
                <a:cubicBezTo>
                  <a:pt x="243" y="490"/>
                  <a:pt x="278" y="442"/>
                  <a:pt x="278" y="379"/>
                </a:cubicBezTo>
                <a:cubicBezTo>
                  <a:pt x="278" y="315"/>
                  <a:pt x="243" y="267"/>
                  <a:pt x="184" y="267"/>
                </a:cubicBezTo>
                <a:cubicBezTo>
                  <a:pt x="152" y="267"/>
                  <a:pt x="122" y="287"/>
                  <a:pt x="110" y="314"/>
                </a:cubicBezTo>
                <a:lnTo>
                  <a:pt x="110" y="444"/>
                </a:lnTo>
                <a:lnTo>
                  <a:pt x="110" y="444"/>
                </a:lnTo>
                <a:close/>
                <a:moveTo>
                  <a:pt x="110" y="578"/>
                </a:moveTo>
                <a:lnTo>
                  <a:pt x="110" y="578"/>
                </a:lnTo>
                <a:lnTo>
                  <a:pt x="0" y="578"/>
                </a:lnTo>
                <a:lnTo>
                  <a:pt x="0" y="0"/>
                </a:lnTo>
                <a:lnTo>
                  <a:pt x="110" y="0"/>
                </a:lnTo>
                <a:lnTo>
                  <a:pt x="110" y="213"/>
                </a:lnTo>
                <a:cubicBezTo>
                  <a:pt x="128" y="192"/>
                  <a:pt x="166" y="171"/>
                  <a:pt x="208" y="171"/>
                </a:cubicBezTo>
                <a:cubicBezTo>
                  <a:pt x="323" y="171"/>
                  <a:pt x="387" y="266"/>
                  <a:pt x="387" y="379"/>
                </a:cubicBezTo>
                <a:cubicBezTo>
                  <a:pt x="387" y="493"/>
                  <a:pt x="323" y="586"/>
                  <a:pt x="208" y="586"/>
                </a:cubicBezTo>
                <a:cubicBezTo>
                  <a:pt x="166" y="586"/>
                  <a:pt x="128" y="566"/>
                  <a:pt x="110" y="545"/>
                </a:cubicBezTo>
                <a:lnTo>
                  <a:pt x="110" y="57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
            <a:extLst>
              <a:ext uri="{FF2B5EF4-FFF2-40B4-BE49-F238E27FC236}">
                <a16:creationId xmlns:a16="http://schemas.microsoft.com/office/drawing/2014/main" id="{539ED711-EF77-4BBF-826A-213CACE8EA64}"/>
              </a:ext>
            </a:extLst>
          </p:cNvPr>
          <p:cNvSpPr>
            <a:spLocks/>
          </p:cNvSpPr>
          <p:nvPr userDrawn="1"/>
        </p:nvSpPr>
        <p:spPr bwMode="auto">
          <a:xfrm>
            <a:off x="11055350" y="6069013"/>
            <a:ext cx="296862" cy="215900"/>
          </a:xfrm>
          <a:custGeom>
            <a:avLst/>
            <a:gdLst>
              <a:gd name="T0" fmla="*/ 433 w 562"/>
              <a:gd name="T1" fmla="*/ 0 h 407"/>
              <a:gd name="T2" fmla="*/ 433 w 562"/>
              <a:gd name="T3" fmla="*/ 0 h 407"/>
              <a:gd name="T4" fmla="*/ 562 w 562"/>
              <a:gd name="T5" fmla="*/ 147 h 407"/>
              <a:gd name="T6" fmla="*/ 562 w 562"/>
              <a:gd name="T7" fmla="*/ 407 h 407"/>
              <a:gd name="T8" fmla="*/ 453 w 562"/>
              <a:gd name="T9" fmla="*/ 407 h 407"/>
              <a:gd name="T10" fmla="*/ 453 w 562"/>
              <a:gd name="T11" fmla="*/ 170 h 407"/>
              <a:gd name="T12" fmla="*/ 397 w 562"/>
              <a:gd name="T13" fmla="*/ 99 h 407"/>
              <a:gd name="T14" fmla="*/ 336 w 562"/>
              <a:gd name="T15" fmla="*/ 151 h 407"/>
              <a:gd name="T16" fmla="*/ 336 w 562"/>
              <a:gd name="T17" fmla="*/ 407 h 407"/>
              <a:gd name="T18" fmla="*/ 226 w 562"/>
              <a:gd name="T19" fmla="*/ 407 h 407"/>
              <a:gd name="T20" fmla="*/ 226 w 562"/>
              <a:gd name="T21" fmla="*/ 170 h 407"/>
              <a:gd name="T22" fmla="*/ 171 w 562"/>
              <a:gd name="T23" fmla="*/ 99 h 407"/>
              <a:gd name="T24" fmla="*/ 109 w 562"/>
              <a:gd name="T25" fmla="*/ 151 h 407"/>
              <a:gd name="T26" fmla="*/ 109 w 562"/>
              <a:gd name="T27" fmla="*/ 407 h 407"/>
              <a:gd name="T28" fmla="*/ 0 w 562"/>
              <a:gd name="T29" fmla="*/ 407 h 407"/>
              <a:gd name="T30" fmla="*/ 0 w 562"/>
              <a:gd name="T31" fmla="*/ 9 h 407"/>
              <a:gd name="T32" fmla="*/ 109 w 562"/>
              <a:gd name="T33" fmla="*/ 9 h 407"/>
              <a:gd name="T34" fmla="*/ 109 w 562"/>
              <a:gd name="T35" fmla="*/ 42 h 407"/>
              <a:gd name="T36" fmla="*/ 208 w 562"/>
              <a:gd name="T37" fmla="*/ 0 h 407"/>
              <a:gd name="T38" fmla="*/ 314 w 562"/>
              <a:gd name="T39" fmla="*/ 51 h 407"/>
              <a:gd name="T40" fmla="*/ 433 w 562"/>
              <a:gd name="T41"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2" h="407">
                <a:moveTo>
                  <a:pt x="433" y="0"/>
                </a:moveTo>
                <a:lnTo>
                  <a:pt x="433" y="0"/>
                </a:lnTo>
                <a:cubicBezTo>
                  <a:pt x="513" y="0"/>
                  <a:pt x="562" y="57"/>
                  <a:pt x="562" y="147"/>
                </a:cubicBezTo>
                <a:lnTo>
                  <a:pt x="562" y="407"/>
                </a:lnTo>
                <a:lnTo>
                  <a:pt x="453" y="407"/>
                </a:lnTo>
                <a:lnTo>
                  <a:pt x="453" y="170"/>
                </a:lnTo>
                <a:cubicBezTo>
                  <a:pt x="453" y="127"/>
                  <a:pt x="434" y="99"/>
                  <a:pt x="397" y="99"/>
                </a:cubicBezTo>
                <a:cubicBezTo>
                  <a:pt x="368" y="99"/>
                  <a:pt x="343" y="117"/>
                  <a:pt x="336" y="151"/>
                </a:cubicBezTo>
                <a:lnTo>
                  <a:pt x="336" y="407"/>
                </a:lnTo>
                <a:lnTo>
                  <a:pt x="226" y="407"/>
                </a:lnTo>
                <a:lnTo>
                  <a:pt x="226" y="170"/>
                </a:lnTo>
                <a:cubicBezTo>
                  <a:pt x="226" y="127"/>
                  <a:pt x="208" y="99"/>
                  <a:pt x="171" y="99"/>
                </a:cubicBezTo>
                <a:cubicBezTo>
                  <a:pt x="143" y="99"/>
                  <a:pt x="116" y="117"/>
                  <a:pt x="109" y="151"/>
                </a:cubicBezTo>
                <a:lnTo>
                  <a:pt x="109" y="407"/>
                </a:lnTo>
                <a:lnTo>
                  <a:pt x="0" y="407"/>
                </a:lnTo>
                <a:lnTo>
                  <a:pt x="0" y="9"/>
                </a:lnTo>
                <a:lnTo>
                  <a:pt x="109" y="9"/>
                </a:lnTo>
                <a:lnTo>
                  <a:pt x="109" y="42"/>
                </a:lnTo>
                <a:cubicBezTo>
                  <a:pt x="128" y="17"/>
                  <a:pt x="164" y="0"/>
                  <a:pt x="208" y="0"/>
                </a:cubicBezTo>
                <a:cubicBezTo>
                  <a:pt x="255" y="0"/>
                  <a:pt x="292" y="22"/>
                  <a:pt x="314" y="51"/>
                </a:cubicBezTo>
                <a:cubicBezTo>
                  <a:pt x="339" y="23"/>
                  <a:pt x="377" y="0"/>
                  <a:pt x="4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
            <a:extLst>
              <a:ext uri="{FF2B5EF4-FFF2-40B4-BE49-F238E27FC236}">
                <a16:creationId xmlns:a16="http://schemas.microsoft.com/office/drawing/2014/main" id="{C0F12D4B-BAC7-4495-BE49-E1B25978DA8F}"/>
              </a:ext>
            </a:extLst>
          </p:cNvPr>
          <p:cNvSpPr>
            <a:spLocks/>
          </p:cNvSpPr>
          <p:nvPr userDrawn="1"/>
        </p:nvSpPr>
        <p:spPr bwMode="auto">
          <a:xfrm>
            <a:off x="11374438" y="6069013"/>
            <a:ext cx="190500" cy="219075"/>
          </a:xfrm>
          <a:custGeom>
            <a:avLst/>
            <a:gdLst>
              <a:gd name="T0" fmla="*/ 189 w 361"/>
              <a:gd name="T1" fmla="*/ 0 h 415"/>
              <a:gd name="T2" fmla="*/ 189 w 361"/>
              <a:gd name="T3" fmla="*/ 0 h 415"/>
              <a:gd name="T4" fmla="*/ 361 w 361"/>
              <a:gd name="T5" fmla="*/ 143 h 415"/>
              <a:gd name="T6" fmla="*/ 254 w 361"/>
              <a:gd name="T7" fmla="*/ 143 h 415"/>
              <a:gd name="T8" fmla="*/ 189 w 361"/>
              <a:gd name="T9" fmla="*/ 95 h 415"/>
              <a:gd name="T10" fmla="*/ 108 w 361"/>
              <a:gd name="T11" fmla="*/ 208 h 415"/>
              <a:gd name="T12" fmla="*/ 189 w 361"/>
              <a:gd name="T13" fmla="*/ 321 h 415"/>
              <a:gd name="T14" fmla="*/ 254 w 361"/>
              <a:gd name="T15" fmla="*/ 272 h 415"/>
              <a:gd name="T16" fmla="*/ 361 w 361"/>
              <a:gd name="T17" fmla="*/ 272 h 415"/>
              <a:gd name="T18" fmla="*/ 189 w 361"/>
              <a:gd name="T19" fmla="*/ 415 h 415"/>
              <a:gd name="T20" fmla="*/ 0 w 361"/>
              <a:gd name="T21" fmla="*/ 208 h 415"/>
              <a:gd name="T22" fmla="*/ 189 w 361"/>
              <a:gd name="T2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415">
                <a:moveTo>
                  <a:pt x="189" y="0"/>
                </a:moveTo>
                <a:lnTo>
                  <a:pt x="189" y="0"/>
                </a:lnTo>
                <a:cubicBezTo>
                  <a:pt x="288" y="0"/>
                  <a:pt x="350" y="59"/>
                  <a:pt x="361" y="143"/>
                </a:cubicBezTo>
                <a:lnTo>
                  <a:pt x="254" y="143"/>
                </a:lnTo>
                <a:cubicBezTo>
                  <a:pt x="248" y="113"/>
                  <a:pt x="224" y="95"/>
                  <a:pt x="189" y="95"/>
                </a:cubicBezTo>
                <a:cubicBezTo>
                  <a:pt x="139" y="95"/>
                  <a:pt x="108" y="141"/>
                  <a:pt x="108" y="208"/>
                </a:cubicBezTo>
                <a:cubicBezTo>
                  <a:pt x="108" y="275"/>
                  <a:pt x="139" y="321"/>
                  <a:pt x="189" y="321"/>
                </a:cubicBezTo>
                <a:cubicBezTo>
                  <a:pt x="224" y="321"/>
                  <a:pt x="248" y="303"/>
                  <a:pt x="254" y="272"/>
                </a:cubicBezTo>
                <a:lnTo>
                  <a:pt x="361" y="272"/>
                </a:lnTo>
                <a:cubicBezTo>
                  <a:pt x="350" y="358"/>
                  <a:pt x="288" y="415"/>
                  <a:pt x="189" y="415"/>
                </a:cubicBezTo>
                <a:cubicBezTo>
                  <a:pt x="77" y="415"/>
                  <a:pt x="0" y="331"/>
                  <a:pt x="0" y="208"/>
                </a:cubicBezTo>
                <a:cubicBezTo>
                  <a:pt x="0" y="85"/>
                  <a:pt x="77" y="0"/>
                  <a:pt x="18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8">
            <a:extLst>
              <a:ext uri="{FF2B5EF4-FFF2-40B4-BE49-F238E27FC236}">
                <a16:creationId xmlns:a16="http://schemas.microsoft.com/office/drawing/2014/main" id="{9486340F-B7DF-44D8-8051-90D2A8C8A904}"/>
              </a:ext>
            </a:extLst>
          </p:cNvPr>
          <p:cNvSpPr>
            <a:spLocks noEditPoints="1"/>
          </p:cNvSpPr>
          <p:nvPr userDrawn="1"/>
        </p:nvSpPr>
        <p:spPr bwMode="auto">
          <a:xfrm>
            <a:off x="10429875" y="5891213"/>
            <a:ext cx="298450" cy="484187"/>
          </a:xfrm>
          <a:custGeom>
            <a:avLst/>
            <a:gdLst>
              <a:gd name="T0" fmla="*/ 89 w 568"/>
              <a:gd name="T1" fmla="*/ 98 h 912"/>
              <a:gd name="T2" fmla="*/ 89 w 568"/>
              <a:gd name="T3" fmla="*/ 98 h 912"/>
              <a:gd name="T4" fmla="*/ 89 w 568"/>
              <a:gd name="T5" fmla="*/ 215 h 912"/>
              <a:gd name="T6" fmla="*/ 122 w 568"/>
              <a:gd name="T7" fmla="*/ 273 h 912"/>
              <a:gd name="T8" fmla="*/ 341 w 568"/>
              <a:gd name="T9" fmla="*/ 405 h 912"/>
              <a:gd name="T10" fmla="*/ 470 w 568"/>
              <a:gd name="T11" fmla="*/ 328 h 912"/>
              <a:gd name="T12" fmla="*/ 89 w 568"/>
              <a:gd name="T13" fmla="*/ 98 h 912"/>
              <a:gd name="T14" fmla="*/ 89 w 568"/>
              <a:gd name="T15" fmla="*/ 98 h 912"/>
              <a:gd name="T16" fmla="*/ 341 w 568"/>
              <a:gd name="T17" fmla="*/ 508 h 912"/>
              <a:gd name="T18" fmla="*/ 341 w 568"/>
              <a:gd name="T19" fmla="*/ 508 h 912"/>
              <a:gd name="T20" fmla="*/ 122 w 568"/>
              <a:gd name="T21" fmla="*/ 640 h 912"/>
              <a:gd name="T22" fmla="*/ 89 w 568"/>
              <a:gd name="T23" fmla="*/ 699 h 912"/>
              <a:gd name="T24" fmla="*/ 89 w 568"/>
              <a:gd name="T25" fmla="*/ 814 h 912"/>
              <a:gd name="T26" fmla="*/ 470 w 568"/>
              <a:gd name="T27" fmla="*/ 585 h 912"/>
              <a:gd name="T28" fmla="*/ 341 w 568"/>
              <a:gd name="T29" fmla="*/ 508 h 912"/>
              <a:gd name="T30" fmla="*/ 341 w 568"/>
              <a:gd name="T31" fmla="*/ 508 h 912"/>
              <a:gd name="T32" fmla="*/ 75 w 568"/>
              <a:gd name="T33" fmla="*/ 912 h 912"/>
              <a:gd name="T34" fmla="*/ 75 w 568"/>
              <a:gd name="T35" fmla="*/ 912 h 912"/>
              <a:gd name="T36" fmla="*/ 0 w 568"/>
              <a:gd name="T37" fmla="*/ 828 h 912"/>
              <a:gd name="T38" fmla="*/ 0 w 568"/>
              <a:gd name="T39" fmla="*/ 699 h 912"/>
              <a:gd name="T40" fmla="*/ 77 w 568"/>
              <a:gd name="T41" fmla="*/ 563 h 912"/>
              <a:gd name="T42" fmla="*/ 255 w 568"/>
              <a:gd name="T43" fmla="*/ 457 h 912"/>
              <a:gd name="T44" fmla="*/ 77 w 568"/>
              <a:gd name="T45" fmla="*/ 350 h 912"/>
              <a:gd name="T46" fmla="*/ 1 w 568"/>
              <a:gd name="T47" fmla="*/ 215 h 912"/>
              <a:gd name="T48" fmla="*/ 1 w 568"/>
              <a:gd name="T49" fmla="*/ 84 h 912"/>
              <a:gd name="T50" fmla="*/ 75 w 568"/>
              <a:gd name="T51" fmla="*/ 0 h 912"/>
              <a:gd name="T52" fmla="*/ 122 w 568"/>
              <a:gd name="T53" fmla="*/ 15 h 912"/>
              <a:gd name="T54" fmla="*/ 524 w 568"/>
              <a:gd name="T55" fmla="*/ 257 h 912"/>
              <a:gd name="T56" fmla="*/ 568 w 568"/>
              <a:gd name="T57" fmla="*/ 328 h 912"/>
              <a:gd name="T58" fmla="*/ 524 w 568"/>
              <a:gd name="T59" fmla="*/ 399 h 912"/>
              <a:gd name="T60" fmla="*/ 428 w 568"/>
              <a:gd name="T61" fmla="*/ 457 h 912"/>
              <a:gd name="T62" fmla="*/ 524 w 568"/>
              <a:gd name="T63" fmla="*/ 514 h 912"/>
              <a:gd name="T64" fmla="*/ 568 w 568"/>
              <a:gd name="T65" fmla="*/ 585 h 912"/>
              <a:gd name="T66" fmla="*/ 524 w 568"/>
              <a:gd name="T67" fmla="*/ 656 h 912"/>
              <a:gd name="T68" fmla="*/ 122 w 568"/>
              <a:gd name="T69" fmla="*/ 898 h 912"/>
              <a:gd name="T70" fmla="*/ 75 w 568"/>
              <a:gd name="T71"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912">
                <a:moveTo>
                  <a:pt x="89" y="98"/>
                </a:moveTo>
                <a:lnTo>
                  <a:pt x="89" y="98"/>
                </a:lnTo>
                <a:lnTo>
                  <a:pt x="89" y="215"/>
                </a:lnTo>
                <a:cubicBezTo>
                  <a:pt x="89" y="234"/>
                  <a:pt x="105" y="263"/>
                  <a:pt x="122" y="273"/>
                </a:cubicBezTo>
                <a:lnTo>
                  <a:pt x="341" y="405"/>
                </a:lnTo>
                <a:lnTo>
                  <a:pt x="470" y="328"/>
                </a:lnTo>
                <a:lnTo>
                  <a:pt x="89" y="98"/>
                </a:lnTo>
                <a:lnTo>
                  <a:pt x="89" y="98"/>
                </a:lnTo>
                <a:close/>
                <a:moveTo>
                  <a:pt x="341" y="508"/>
                </a:moveTo>
                <a:lnTo>
                  <a:pt x="341" y="508"/>
                </a:lnTo>
                <a:lnTo>
                  <a:pt x="122" y="640"/>
                </a:lnTo>
                <a:cubicBezTo>
                  <a:pt x="105" y="650"/>
                  <a:pt x="89" y="679"/>
                  <a:pt x="89" y="699"/>
                </a:cubicBezTo>
                <a:lnTo>
                  <a:pt x="89" y="814"/>
                </a:lnTo>
                <a:lnTo>
                  <a:pt x="470" y="585"/>
                </a:lnTo>
                <a:lnTo>
                  <a:pt x="341" y="508"/>
                </a:lnTo>
                <a:lnTo>
                  <a:pt x="341" y="508"/>
                </a:lnTo>
                <a:close/>
                <a:moveTo>
                  <a:pt x="75" y="912"/>
                </a:moveTo>
                <a:lnTo>
                  <a:pt x="75" y="912"/>
                </a:lnTo>
                <a:cubicBezTo>
                  <a:pt x="38" y="912"/>
                  <a:pt x="0" y="883"/>
                  <a:pt x="0" y="828"/>
                </a:cubicBezTo>
                <a:lnTo>
                  <a:pt x="0" y="699"/>
                </a:lnTo>
                <a:cubicBezTo>
                  <a:pt x="0" y="648"/>
                  <a:pt x="33" y="589"/>
                  <a:pt x="77" y="563"/>
                </a:cubicBezTo>
                <a:lnTo>
                  <a:pt x="255" y="457"/>
                </a:lnTo>
                <a:lnTo>
                  <a:pt x="77" y="350"/>
                </a:lnTo>
                <a:cubicBezTo>
                  <a:pt x="34" y="324"/>
                  <a:pt x="1" y="266"/>
                  <a:pt x="1" y="215"/>
                </a:cubicBezTo>
                <a:lnTo>
                  <a:pt x="1" y="84"/>
                </a:lnTo>
                <a:cubicBezTo>
                  <a:pt x="1" y="29"/>
                  <a:pt x="38" y="0"/>
                  <a:pt x="75" y="0"/>
                </a:cubicBezTo>
                <a:cubicBezTo>
                  <a:pt x="91" y="0"/>
                  <a:pt x="106" y="5"/>
                  <a:pt x="122" y="15"/>
                </a:cubicBezTo>
                <a:lnTo>
                  <a:pt x="524" y="257"/>
                </a:lnTo>
                <a:cubicBezTo>
                  <a:pt x="552" y="273"/>
                  <a:pt x="568" y="299"/>
                  <a:pt x="568" y="328"/>
                </a:cubicBezTo>
                <a:cubicBezTo>
                  <a:pt x="568" y="356"/>
                  <a:pt x="552" y="382"/>
                  <a:pt x="524" y="399"/>
                </a:cubicBezTo>
                <a:lnTo>
                  <a:pt x="428" y="457"/>
                </a:lnTo>
                <a:lnTo>
                  <a:pt x="524" y="514"/>
                </a:lnTo>
                <a:cubicBezTo>
                  <a:pt x="552" y="531"/>
                  <a:pt x="568" y="557"/>
                  <a:pt x="568" y="585"/>
                </a:cubicBezTo>
                <a:cubicBezTo>
                  <a:pt x="568" y="614"/>
                  <a:pt x="552" y="640"/>
                  <a:pt x="524" y="656"/>
                </a:cubicBezTo>
                <a:lnTo>
                  <a:pt x="122" y="898"/>
                </a:lnTo>
                <a:cubicBezTo>
                  <a:pt x="106" y="907"/>
                  <a:pt x="90" y="912"/>
                  <a:pt x="75" y="912"/>
                </a:cubicBezTo>
                <a:close/>
              </a:path>
            </a:pathLst>
          </a:custGeom>
          <a:solidFill>
            <a:srgbClr val="FD50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Text Placeholder 8">
            <a:extLst>
              <a:ext uri="{FF2B5EF4-FFF2-40B4-BE49-F238E27FC236}">
                <a16:creationId xmlns:a16="http://schemas.microsoft.com/office/drawing/2014/main" id="{217473C4-B7A5-4A25-BF60-E7367B0A7753}"/>
              </a:ext>
            </a:extLst>
          </p:cNvPr>
          <p:cNvSpPr>
            <a:spLocks noGrp="1"/>
          </p:cNvSpPr>
          <p:nvPr>
            <p:ph type="body" sz="quarter" idx="11" hasCustomPrompt="1"/>
          </p:nvPr>
        </p:nvSpPr>
        <p:spPr>
          <a:xfrm>
            <a:off x="448369" y="1711428"/>
            <a:ext cx="6914643" cy="2324410"/>
          </a:xfrm>
          <a:prstGeom prst="rect">
            <a:avLst/>
          </a:prstGeom>
        </p:spPr>
        <p:txBody>
          <a:bodyPr vert="horz" anchor="t">
            <a:noAutofit/>
          </a:bodyPr>
          <a:lstStyle>
            <a:lvl1pPr marL="0" indent="0">
              <a:lnSpc>
                <a:spcPct val="80000"/>
              </a:lnSpc>
              <a:buFontTx/>
              <a:buNone/>
              <a:defRPr sz="6000" b="1" baseline="0">
                <a:solidFill>
                  <a:schemeClr val="bg1"/>
                </a:solidFill>
              </a:defRPr>
            </a:lvl1pPr>
          </a:lstStyle>
          <a:p>
            <a:pPr lvl="0"/>
            <a:r>
              <a:rPr lang="en-US"/>
              <a:t>Presentation Title Slide BMC 2019 Template</a:t>
            </a:r>
          </a:p>
        </p:txBody>
      </p:sp>
      <p:sp>
        <p:nvSpPr>
          <p:cNvPr id="126" name="Text Placeholder 8">
            <a:extLst>
              <a:ext uri="{FF2B5EF4-FFF2-40B4-BE49-F238E27FC236}">
                <a16:creationId xmlns:a16="http://schemas.microsoft.com/office/drawing/2014/main" id="{E2FC9AE4-9FC4-4A3E-8125-F6C220B29250}"/>
              </a:ext>
            </a:extLst>
          </p:cNvPr>
          <p:cNvSpPr>
            <a:spLocks noGrp="1"/>
          </p:cNvSpPr>
          <p:nvPr>
            <p:ph type="body" sz="quarter" idx="13" hasCustomPrompt="1"/>
          </p:nvPr>
        </p:nvSpPr>
        <p:spPr>
          <a:xfrm>
            <a:off x="450265" y="4854127"/>
            <a:ext cx="5999621" cy="1174071"/>
          </a:xfrm>
          <a:prstGeom prst="rect">
            <a:avLst/>
          </a:prstGeom>
        </p:spPr>
        <p:txBody>
          <a:bodyPr vert="horz">
            <a:normAutofit/>
          </a:bodyPr>
          <a:lstStyle>
            <a:lvl1pPr marL="0" indent="0">
              <a:lnSpc>
                <a:spcPct val="90000"/>
              </a:lnSpc>
              <a:buFontTx/>
              <a:buNone/>
              <a:defRPr sz="1800" b="0" baseline="0">
                <a:solidFill>
                  <a:schemeClr val="bg1"/>
                </a:solidFill>
              </a:defRPr>
            </a:lvl1pPr>
          </a:lstStyle>
          <a:p>
            <a:pPr lvl="0"/>
            <a:r>
              <a:rPr lang="en-US"/>
              <a:t>Title</a:t>
            </a:r>
          </a:p>
          <a:p>
            <a:pPr lvl="0"/>
            <a:r>
              <a:rPr lang="en-US"/>
              <a:t>Date</a:t>
            </a:r>
          </a:p>
        </p:txBody>
      </p:sp>
      <p:sp>
        <p:nvSpPr>
          <p:cNvPr id="127" name="Text Placeholder 8">
            <a:extLst>
              <a:ext uri="{FF2B5EF4-FFF2-40B4-BE49-F238E27FC236}">
                <a16:creationId xmlns:a16="http://schemas.microsoft.com/office/drawing/2014/main" id="{7491C787-736B-41CF-B2CF-DE35309932AF}"/>
              </a:ext>
            </a:extLst>
          </p:cNvPr>
          <p:cNvSpPr>
            <a:spLocks noGrp="1"/>
          </p:cNvSpPr>
          <p:nvPr>
            <p:ph type="body" sz="quarter" idx="14" hasCustomPrompt="1"/>
          </p:nvPr>
        </p:nvSpPr>
        <p:spPr>
          <a:xfrm>
            <a:off x="450265" y="4035838"/>
            <a:ext cx="5999621" cy="785738"/>
          </a:xfrm>
          <a:prstGeom prst="rect">
            <a:avLst/>
          </a:prstGeom>
        </p:spPr>
        <p:txBody>
          <a:bodyPr vert="horz" anchor="b">
            <a:normAutofit/>
          </a:bodyPr>
          <a:lstStyle>
            <a:lvl1pPr marL="0" indent="0">
              <a:lnSpc>
                <a:spcPct val="90000"/>
              </a:lnSpc>
              <a:buFontTx/>
              <a:buNone/>
              <a:defRPr sz="2400" b="1" baseline="0">
                <a:solidFill>
                  <a:schemeClr val="tx2"/>
                </a:solidFill>
              </a:defRPr>
            </a:lvl1pPr>
          </a:lstStyle>
          <a:p>
            <a:pPr lvl="0"/>
            <a:r>
              <a:rPr lang="en-US"/>
              <a:t>Presenter Name</a:t>
            </a:r>
          </a:p>
        </p:txBody>
      </p:sp>
    </p:spTree>
    <p:extLst>
      <p:ext uri="{BB962C8B-B14F-4D97-AF65-F5344CB8AC3E}">
        <p14:creationId xmlns:p14="http://schemas.microsoft.com/office/powerpoint/2010/main" val="193805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_3_orange">
    <p:bg>
      <p:bgPr>
        <a:gradFill>
          <a:gsLst>
            <a:gs pos="69000">
              <a:schemeClr val="accent1"/>
            </a:gs>
            <a:gs pos="19000">
              <a:schemeClr val="accent1"/>
            </a:gs>
            <a:gs pos="100000">
              <a:srgbClr val="FF6700"/>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7AEFA91-3272-49CF-A064-2D67CCD9D0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65" y="-7291048"/>
            <a:ext cx="19710859" cy="21440095"/>
          </a:xfrm>
          <a:prstGeom prst="rect">
            <a:avLst/>
          </a:prstGeom>
        </p:spPr>
      </p:pic>
      <p:sp>
        <p:nvSpPr>
          <p:cNvPr id="18" name="Freeform 5">
            <a:extLst>
              <a:ext uri="{FF2B5EF4-FFF2-40B4-BE49-F238E27FC236}">
                <a16:creationId xmlns:a16="http://schemas.microsoft.com/office/drawing/2014/main" id="{5EA005D3-C67C-4C0A-B511-C54B3B1E4F78}"/>
              </a:ext>
            </a:extLst>
          </p:cNvPr>
          <p:cNvSpPr>
            <a:spLocks noEditPoints="1"/>
          </p:cNvSpPr>
          <p:nvPr userDrawn="1"/>
        </p:nvSpPr>
        <p:spPr bwMode="auto">
          <a:xfrm>
            <a:off x="10828338" y="5978525"/>
            <a:ext cx="203200" cy="309562"/>
          </a:xfrm>
          <a:custGeom>
            <a:avLst/>
            <a:gdLst>
              <a:gd name="T0" fmla="*/ 110 w 387"/>
              <a:gd name="T1" fmla="*/ 444 h 586"/>
              <a:gd name="T2" fmla="*/ 110 w 387"/>
              <a:gd name="T3" fmla="*/ 444 h 586"/>
              <a:gd name="T4" fmla="*/ 184 w 387"/>
              <a:gd name="T5" fmla="*/ 490 h 586"/>
              <a:gd name="T6" fmla="*/ 278 w 387"/>
              <a:gd name="T7" fmla="*/ 379 h 586"/>
              <a:gd name="T8" fmla="*/ 184 w 387"/>
              <a:gd name="T9" fmla="*/ 267 h 586"/>
              <a:gd name="T10" fmla="*/ 110 w 387"/>
              <a:gd name="T11" fmla="*/ 314 h 586"/>
              <a:gd name="T12" fmla="*/ 110 w 387"/>
              <a:gd name="T13" fmla="*/ 444 h 586"/>
              <a:gd name="T14" fmla="*/ 110 w 387"/>
              <a:gd name="T15" fmla="*/ 444 h 586"/>
              <a:gd name="T16" fmla="*/ 110 w 387"/>
              <a:gd name="T17" fmla="*/ 578 h 586"/>
              <a:gd name="T18" fmla="*/ 110 w 387"/>
              <a:gd name="T19" fmla="*/ 578 h 586"/>
              <a:gd name="T20" fmla="*/ 0 w 387"/>
              <a:gd name="T21" fmla="*/ 578 h 586"/>
              <a:gd name="T22" fmla="*/ 0 w 387"/>
              <a:gd name="T23" fmla="*/ 0 h 586"/>
              <a:gd name="T24" fmla="*/ 110 w 387"/>
              <a:gd name="T25" fmla="*/ 0 h 586"/>
              <a:gd name="T26" fmla="*/ 110 w 387"/>
              <a:gd name="T27" fmla="*/ 213 h 586"/>
              <a:gd name="T28" fmla="*/ 208 w 387"/>
              <a:gd name="T29" fmla="*/ 171 h 586"/>
              <a:gd name="T30" fmla="*/ 387 w 387"/>
              <a:gd name="T31" fmla="*/ 379 h 586"/>
              <a:gd name="T32" fmla="*/ 208 w 387"/>
              <a:gd name="T33" fmla="*/ 586 h 586"/>
              <a:gd name="T34" fmla="*/ 110 w 387"/>
              <a:gd name="T35" fmla="*/ 545 h 586"/>
              <a:gd name="T36" fmla="*/ 110 w 387"/>
              <a:gd name="T37" fmla="*/ 5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 h="586">
                <a:moveTo>
                  <a:pt x="110" y="444"/>
                </a:moveTo>
                <a:lnTo>
                  <a:pt x="110" y="444"/>
                </a:lnTo>
                <a:cubicBezTo>
                  <a:pt x="122" y="472"/>
                  <a:pt x="151" y="490"/>
                  <a:pt x="184" y="490"/>
                </a:cubicBezTo>
                <a:cubicBezTo>
                  <a:pt x="243" y="490"/>
                  <a:pt x="278" y="442"/>
                  <a:pt x="278" y="379"/>
                </a:cubicBezTo>
                <a:cubicBezTo>
                  <a:pt x="278" y="315"/>
                  <a:pt x="243" y="267"/>
                  <a:pt x="184" y="267"/>
                </a:cubicBezTo>
                <a:cubicBezTo>
                  <a:pt x="152" y="267"/>
                  <a:pt x="122" y="287"/>
                  <a:pt x="110" y="314"/>
                </a:cubicBezTo>
                <a:lnTo>
                  <a:pt x="110" y="444"/>
                </a:lnTo>
                <a:lnTo>
                  <a:pt x="110" y="444"/>
                </a:lnTo>
                <a:close/>
                <a:moveTo>
                  <a:pt x="110" y="578"/>
                </a:moveTo>
                <a:lnTo>
                  <a:pt x="110" y="578"/>
                </a:lnTo>
                <a:lnTo>
                  <a:pt x="0" y="578"/>
                </a:lnTo>
                <a:lnTo>
                  <a:pt x="0" y="0"/>
                </a:lnTo>
                <a:lnTo>
                  <a:pt x="110" y="0"/>
                </a:lnTo>
                <a:lnTo>
                  <a:pt x="110" y="213"/>
                </a:lnTo>
                <a:cubicBezTo>
                  <a:pt x="128" y="192"/>
                  <a:pt x="166" y="171"/>
                  <a:pt x="208" y="171"/>
                </a:cubicBezTo>
                <a:cubicBezTo>
                  <a:pt x="323" y="171"/>
                  <a:pt x="387" y="266"/>
                  <a:pt x="387" y="379"/>
                </a:cubicBezTo>
                <a:cubicBezTo>
                  <a:pt x="387" y="493"/>
                  <a:pt x="323" y="586"/>
                  <a:pt x="208" y="586"/>
                </a:cubicBezTo>
                <a:cubicBezTo>
                  <a:pt x="166" y="586"/>
                  <a:pt x="128" y="566"/>
                  <a:pt x="110" y="545"/>
                </a:cubicBezTo>
                <a:lnTo>
                  <a:pt x="110" y="57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46051F4-0FFC-498A-A4B3-AD5E3D7C8435}"/>
              </a:ext>
            </a:extLst>
          </p:cNvPr>
          <p:cNvSpPr>
            <a:spLocks/>
          </p:cNvSpPr>
          <p:nvPr userDrawn="1"/>
        </p:nvSpPr>
        <p:spPr bwMode="auto">
          <a:xfrm>
            <a:off x="11055350" y="6069013"/>
            <a:ext cx="296862" cy="215900"/>
          </a:xfrm>
          <a:custGeom>
            <a:avLst/>
            <a:gdLst>
              <a:gd name="T0" fmla="*/ 433 w 562"/>
              <a:gd name="T1" fmla="*/ 0 h 407"/>
              <a:gd name="T2" fmla="*/ 433 w 562"/>
              <a:gd name="T3" fmla="*/ 0 h 407"/>
              <a:gd name="T4" fmla="*/ 562 w 562"/>
              <a:gd name="T5" fmla="*/ 147 h 407"/>
              <a:gd name="T6" fmla="*/ 562 w 562"/>
              <a:gd name="T7" fmla="*/ 407 h 407"/>
              <a:gd name="T8" fmla="*/ 453 w 562"/>
              <a:gd name="T9" fmla="*/ 407 h 407"/>
              <a:gd name="T10" fmla="*/ 453 w 562"/>
              <a:gd name="T11" fmla="*/ 170 h 407"/>
              <a:gd name="T12" fmla="*/ 397 w 562"/>
              <a:gd name="T13" fmla="*/ 99 h 407"/>
              <a:gd name="T14" fmla="*/ 336 w 562"/>
              <a:gd name="T15" fmla="*/ 151 h 407"/>
              <a:gd name="T16" fmla="*/ 336 w 562"/>
              <a:gd name="T17" fmla="*/ 407 h 407"/>
              <a:gd name="T18" fmla="*/ 226 w 562"/>
              <a:gd name="T19" fmla="*/ 407 h 407"/>
              <a:gd name="T20" fmla="*/ 226 w 562"/>
              <a:gd name="T21" fmla="*/ 170 h 407"/>
              <a:gd name="T22" fmla="*/ 171 w 562"/>
              <a:gd name="T23" fmla="*/ 99 h 407"/>
              <a:gd name="T24" fmla="*/ 109 w 562"/>
              <a:gd name="T25" fmla="*/ 151 h 407"/>
              <a:gd name="T26" fmla="*/ 109 w 562"/>
              <a:gd name="T27" fmla="*/ 407 h 407"/>
              <a:gd name="T28" fmla="*/ 0 w 562"/>
              <a:gd name="T29" fmla="*/ 407 h 407"/>
              <a:gd name="T30" fmla="*/ 0 w 562"/>
              <a:gd name="T31" fmla="*/ 9 h 407"/>
              <a:gd name="T32" fmla="*/ 109 w 562"/>
              <a:gd name="T33" fmla="*/ 9 h 407"/>
              <a:gd name="T34" fmla="*/ 109 w 562"/>
              <a:gd name="T35" fmla="*/ 42 h 407"/>
              <a:gd name="T36" fmla="*/ 208 w 562"/>
              <a:gd name="T37" fmla="*/ 0 h 407"/>
              <a:gd name="T38" fmla="*/ 314 w 562"/>
              <a:gd name="T39" fmla="*/ 51 h 407"/>
              <a:gd name="T40" fmla="*/ 433 w 562"/>
              <a:gd name="T41"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2" h="407">
                <a:moveTo>
                  <a:pt x="433" y="0"/>
                </a:moveTo>
                <a:lnTo>
                  <a:pt x="433" y="0"/>
                </a:lnTo>
                <a:cubicBezTo>
                  <a:pt x="513" y="0"/>
                  <a:pt x="562" y="57"/>
                  <a:pt x="562" y="147"/>
                </a:cubicBezTo>
                <a:lnTo>
                  <a:pt x="562" y="407"/>
                </a:lnTo>
                <a:lnTo>
                  <a:pt x="453" y="407"/>
                </a:lnTo>
                <a:lnTo>
                  <a:pt x="453" y="170"/>
                </a:lnTo>
                <a:cubicBezTo>
                  <a:pt x="453" y="127"/>
                  <a:pt x="434" y="99"/>
                  <a:pt x="397" y="99"/>
                </a:cubicBezTo>
                <a:cubicBezTo>
                  <a:pt x="368" y="99"/>
                  <a:pt x="343" y="117"/>
                  <a:pt x="336" y="151"/>
                </a:cubicBezTo>
                <a:lnTo>
                  <a:pt x="336" y="407"/>
                </a:lnTo>
                <a:lnTo>
                  <a:pt x="226" y="407"/>
                </a:lnTo>
                <a:lnTo>
                  <a:pt x="226" y="170"/>
                </a:lnTo>
                <a:cubicBezTo>
                  <a:pt x="226" y="127"/>
                  <a:pt x="208" y="99"/>
                  <a:pt x="171" y="99"/>
                </a:cubicBezTo>
                <a:cubicBezTo>
                  <a:pt x="143" y="99"/>
                  <a:pt x="116" y="117"/>
                  <a:pt x="109" y="151"/>
                </a:cubicBezTo>
                <a:lnTo>
                  <a:pt x="109" y="407"/>
                </a:lnTo>
                <a:lnTo>
                  <a:pt x="0" y="407"/>
                </a:lnTo>
                <a:lnTo>
                  <a:pt x="0" y="9"/>
                </a:lnTo>
                <a:lnTo>
                  <a:pt x="109" y="9"/>
                </a:lnTo>
                <a:lnTo>
                  <a:pt x="109" y="42"/>
                </a:lnTo>
                <a:cubicBezTo>
                  <a:pt x="128" y="17"/>
                  <a:pt x="164" y="0"/>
                  <a:pt x="208" y="0"/>
                </a:cubicBezTo>
                <a:cubicBezTo>
                  <a:pt x="255" y="0"/>
                  <a:pt x="292" y="22"/>
                  <a:pt x="314" y="51"/>
                </a:cubicBezTo>
                <a:cubicBezTo>
                  <a:pt x="339" y="23"/>
                  <a:pt x="377" y="0"/>
                  <a:pt x="4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28F1AE94-8232-4881-A51A-31BCDEE03543}"/>
              </a:ext>
            </a:extLst>
          </p:cNvPr>
          <p:cNvSpPr>
            <a:spLocks/>
          </p:cNvSpPr>
          <p:nvPr userDrawn="1"/>
        </p:nvSpPr>
        <p:spPr bwMode="auto">
          <a:xfrm>
            <a:off x="11374438" y="6069013"/>
            <a:ext cx="190500" cy="219075"/>
          </a:xfrm>
          <a:custGeom>
            <a:avLst/>
            <a:gdLst>
              <a:gd name="T0" fmla="*/ 189 w 361"/>
              <a:gd name="T1" fmla="*/ 0 h 415"/>
              <a:gd name="T2" fmla="*/ 189 w 361"/>
              <a:gd name="T3" fmla="*/ 0 h 415"/>
              <a:gd name="T4" fmla="*/ 361 w 361"/>
              <a:gd name="T5" fmla="*/ 143 h 415"/>
              <a:gd name="T6" fmla="*/ 254 w 361"/>
              <a:gd name="T7" fmla="*/ 143 h 415"/>
              <a:gd name="T8" fmla="*/ 189 w 361"/>
              <a:gd name="T9" fmla="*/ 95 h 415"/>
              <a:gd name="T10" fmla="*/ 108 w 361"/>
              <a:gd name="T11" fmla="*/ 208 h 415"/>
              <a:gd name="T12" fmla="*/ 189 w 361"/>
              <a:gd name="T13" fmla="*/ 321 h 415"/>
              <a:gd name="T14" fmla="*/ 254 w 361"/>
              <a:gd name="T15" fmla="*/ 272 h 415"/>
              <a:gd name="T16" fmla="*/ 361 w 361"/>
              <a:gd name="T17" fmla="*/ 272 h 415"/>
              <a:gd name="T18" fmla="*/ 189 w 361"/>
              <a:gd name="T19" fmla="*/ 415 h 415"/>
              <a:gd name="T20" fmla="*/ 0 w 361"/>
              <a:gd name="T21" fmla="*/ 208 h 415"/>
              <a:gd name="T22" fmla="*/ 189 w 361"/>
              <a:gd name="T2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415">
                <a:moveTo>
                  <a:pt x="189" y="0"/>
                </a:moveTo>
                <a:lnTo>
                  <a:pt x="189" y="0"/>
                </a:lnTo>
                <a:cubicBezTo>
                  <a:pt x="288" y="0"/>
                  <a:pt x="350" y="59"/>
                  <a:pt x="361" y="143"/>
                </a:cubicBezTo>
                <a:lnTo>
                  <a:pt x="254" y="143"/>
                </a:lnTo>
                <a:cubicBezTo>
                  <a:pt x="248" y="113"/>
                  <a:pt x="224" y="95"/>
                  <a:pt x="189" y="95"/>
                </a:cubicBezTo>
                <a:cubicBezTo>
                  <a:pt x="139" y="95"/>
                  <a:pt x="108" y="141"/>
                  <a:pt x="108" y="208"/>
                </a:cubicBezTo>
                <a:cubicBezTo>
                  <a:pt x="108" y="275"/>
                  <a:pt x="139" y="321"/>
                  <a:pt x="189" y="321"/>
                </a:cubicBezTo>
                <a:cubicBezTo>
                  <a:pt x="224" y="321"/>
                  <a:pt x="248" y="303"/>
                  <a:pt x="254" y="272"/>
                </a:cubicBezTo>
                <a:lnTo>
                  <a:pt x="361" y="272"/>
                </a:lnTo>
                <a:cubicBezTo>
                  <a:pt x="350" y="358"/>
                  <a:pt x="288" y="415"/>
                  <a:pt x="189" y="415"/>
                </a:cubicBezTo>
                <a:cubicBezTo>
                  <a:pt x="77" y="415"/>
                  <a:pt x="0" y="331"/>
                  <a:pt x="0" y="208"/>
                </a:cubicBezTo>
                <a:cubicBezTo>
                  <a:pt x="0" y="85"/>
                  <a:pt x="77" y="0"/>
                  <a:pt x="18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BC7684DB-ED05-4678-B76B-BD2FAB8F9493}"/>
              </a:ext>
            </a:extLst>
          </p:cNvPr>
          <p:cNvSpPr>
            <a:spLocks noEditPoints="1"/>
          </p:cNvSpPr>
          <p:nvPr userDrawn="1"/>
        </p:nvSpPr>
        <p:spPr bwMode="auto">
          <a:xfrm>
            <a:off x="10429875" y="5891213"/>
            <a:ext cx="298450" cy="484187"/>
          </a:xfrm>
          <a:custGeom>
            <a:avLst/>
            <a:gdLst>
              <a:gd name="T0" fmla="*/ 89 w 568"/>
              <a:gd name="T1" fmla="*/ 98 h 912"/>
              <a:gd name="T2" fmla="*/ 89 w 568"/>
              <a:gd name="T3" fmla="*/ 98 h 912"/>
              <a:gd name="T4" fmla="*/ 89 w 568"/>
              <a:gd name="T5" fmla="*/ 215 h 912"/>
              <a:gd name="T6" fmla="*/ 122 w 568"/>
              <a:gd name="T7" fmla="*/ 273 h 912"/>
              <a:gd name="T8" fmla="*/ 341 w 568"/>
              <a:gd name="T9" fmla="*/ 405 h 912"/>
              <a:gd name="T10" fmla="*/ 470 w 568"/>
              <a:gd name="T11" fmla="*/ 328 h 912"/>
              <a:gd name="T12" fmla="*/ 89 w 568"/>
              <a:gd name="T13" fmla="*/ 98 h 912"/>
              <a:gd name="T14" fmla="*/ 89 w 568"/>
              <a:gd name="T15" fmla="*/ 98 h 912"/>
              <a:gd name="T16" fmla="*/ 341 w 568"/>
              <a:gd name="T17" fmla="*/ 508 h 912"/>
              <a:gd name="T18" fmla="*/ 341 w 568"/>
              <a:gd name="T19" fmla="*/ 508 h 912"/>
              <a:gd name="T20" fmla="*/ 122 w 568"/>
              <a:gd name="T21" fmla="*/ 640 h 912"/>
              <a:gd name="T22" fmla="*/ 89 w 568"/>
              <a:gd name="T23" fmla="*/ 699 h 912"/>
              <a:gd name="T24" fmla="*/ 89 w 568"/>
              <a:gd name="T25" fmla="*/ 814 h 912"/>
              <a:gd name="T26" fmla="*/ 470 w 568"/>
              <a:gd name="T27" fmla="*/ 585 h 912"/>
              <a:gd name="T28" fmla="*/ 341 w 568"/>
              <a:gd name="T29" fmla="*/ 508 h 912"/>
              <a:gd name="T30" fmla="*/ 341 w 568"/>
              <a:gd name="T31" fmla="*/ 508 h 912"/>
              <a:gd name="T32" fmla="*/ 75 w 568"/>
              <a:gd name="T33" fmla="*/ 912 h 912"/>
              <a:gd name="T34" fmla="*/ 75 w 568"/>
              <a:gd name="T35" fmla="*/ 912 h 912"/>
              <a:gd name="T36" fmla="*/ 0 w 568"/>
              <a:gd name="T37" fmla="*/ 828 h 912"/>
              <a:gd name="T38" fmla="*/ 0 w 568"/>
              <a:gd name="T39" fmla="*/ 699 h 912"/>
              <a:gd name="T40" fmla="*/ 77 w 568"/>
              <a:gd name="T41" fmla="*/ 563 h 912"/>
              <a:gd name="T42" fmla="*/ 255 w 568"/>
              <a:gd name="T43" fmla="*/ 457 h 912"/>
              <a:gd name="T44" fmla="*/ 77 w 568"/>
              <a:gd name="T45" fmla="*/ 350 h 912"/>
              <a:gd name="T46" fmla="*/ 1 w 568"/>
              <a:gd name="T47" fmla="*/ 215 h 912"/>
              <a:gd name="T48" fmla="*/ 1 w 568"/>
              <a:gd name="T49" fmla="*/ 84 h 912"/>
              <a:gd name="T50" fmla="*/ 75 w 568"/>
              <a:gd name="T51" fmla="*/ 0 h 912"/>
              <a:gd name="T52" fmla="*/ 122 w 568"/>
              <a:gd name="T53" fmla="*/ 15 h 912"/>
              <a:gd name="T54" fmla="*/ 524 w 568"/>
              <a:gd name="T55" fmla="*/ 257 h 912"/>
              <a:gd name="T56" fmla="*/ 568 w 568"/>
              <a:gd name="T57" fmla="*/ 328 h 912"/>
              <a:gd name="T58" fmla="*/ 524 w 568"/>
              <a:gd name="T59" fmla="*/ 399 h 912"/>
              <a:gd name="T60" fmla="*/ 428 w 568"/>
              <a:gd name="T61" fmla="*/ 457 h 912"/>
              <a:gd name="T62" fmla="*/ 524 w 568"/>
              <a:gd name="T63" fmla="*/ 514 h 912"/>
              <a:gd name="T64" fmla="*/ 568 w 568"/>
              <a:gd name="T65" fmla="*/ 585 h 912"/>
              <a:gd name="T66" fmla="*/ 524 w 568"/>
              <a:gd name="T67" fmla="*/ 656 h 912"/>
              <a:gd name="T68" fmla="*/ 122 w 568"/>
              <a:gd name="T69" fmla="*/ 898 h 912"/>
              <a:gd name="T70" fmla="*/ 75 w 568"/>
              <a:gd name="T71"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912">
                <a:moveTo>
                  <a:pt x="89" y="98"/>
                </a:moveTo>
                <a:lnTo>
                  <a:pt x="89" y="98"/>
                </a:lnTo>
                <a:lnTo>
                  <a:pt x="89" y="215"/>
                </a:lnTo>
                <a:cubicBezTo>
                  <a:pt x="89" y="234"/>
                  <a:pt x="105" y="263"/>
                  <a:pt x="122" y="273"/>
                </a:cubicBezTo>
                <a:lnTo>
                  <a:pt x="341" y="405"/>
                </a:lnTo>
                <a:lnTo>
                  <a:pt x="470" y="328"/>
                </a:lnTo>
                <a:lnTo>
                  <a:pt x="89" y="98"/>
                </a:lnTo>
                <a:lnTo>
                  <a:pt x="89" y="98"/>
                </a:lnTo>
                <a:close/>
                <a:moveTo>
                  <a:pt x="341" y="508"/>
                </a:moveTo>
                <a:lnTo>
                  <a:pt x="341" y="508"/>
                </a:lnTo>
                <a:lnTo>
                  <a:pt x="122" y="640"/>
                </a:lnTo>
                <a:cubicBezTo>
                  <a:pt x="105" y="650"/>
                  <a:pt x="89" y="679"/>
                  <a:pt x="89" y="699"/>
                </a:cubicBezTo>
                <a:lnTo>
                  <a:pt x="89" y="814"/>
                </a:lnTo>
                <a:lnTo>
                  <a:pt x="470" y="585"/>
                </a:lnTo>
                <a:lnTo>
                  <a:pt x="341" y="508"/>
                </a:lnTo>
                <a:lnTo>
                  <a:pt x="341" y="508"/>
                </a:lnTo>
                <a:close/>
                <a:moveTo>
                  <a:pt x="75" y="912"/>
                </a:moveTo>
                <a:lnTo>
                  <a:pt x="75" y="912"/>
                </a:lnTo>
                <a:cubicBezTo>
                  <a:pt x="38" y="912"/>
                  <a:pt x="0" y="883"/>
                  <a:pt x="0" y="828"/>
                </a:cubicBezTo>
                <a:lnTo>
                  <a:pt x="0" y="699"/>
                </a:lnTo>
                <a:cubicBezTo>
                  <a:pt x="0" y="648"/>
                  <a:pt x="33" y="589"/>
                  <a:pt x="77" y="563"/>
                </a:cubicBezTo>
                <a:lnTo>
                  <a:pt x="255" y="457"/>
                </a:lnTo>
                <a:lnTo>
                  <a:pt x="77" y="350"/>
                </a:lnTo>
                <a:cubicBezTo>
                  <a:pt x="34" y="324"/>
                  <a:pt x="1" y="266"/>
                  <a:pt x="1" y="215"/>
                </a:cubicBezTo>
                <a:lnTo>
                  <a:pt x="1" y="84"/>
                </a:lnTo>
                <a:cubicBezTo>
                  <a:pt x="1" y="29"/>
                  <a:pt x="38" y="0"/>
                  <a:pt x="75" y="0"/>
                </a:cubicBezTo>
                <a:cubicBezTo>
                  <a:pt x="91" y="0"/>
                  <a:pt x="106" y="5"/>
                  <a:pt x="122" y="15"/>
                </a:cubicBezTo>
                <a:lnTo>
                  <a:pt x="524" y="257"/>
                </a:lnTo>
                <a:cubicBezTo>
                  <a:pt x="552" y="273"/>
                  <a:pt x="568" y="299"/>
                  <a:pt x="568" y="328"/>
                </a:cubicBezTo>
                <a:cubicBezTo>
                  <a:pt x="568" y="356"/>
                  <a:pt x="552" y="382"/>
                  <a:pt x="524" y="399"/>
                </a:cubicBezTo>
                <a:lnTo>
                  <a:pt x="428" y="457"/>
                </a:lnTo>
                <a:lnTo>
                  <a:pt x="524" y="514"/>
                </a:lnTo>
                <a:cubicBezTo>
                  <a:pt x="552" y="531"/>
                  <a:pt x="568" y="557"/>
                  <a:pt x="568" y="585"/>
                </a:cubicBezTo>
                <a:cubicBezTo>
                  <a:pt x="568" y="614"/>
                  <a:pt x="552" y="640"/>
                  <a:pt x="524" y="656"/>
                </a:cubicBezTo>
                <a:lnTo>
                  <a:pt x="122" y="898"/>
                </a:lnTo>
                <a:cubicBezTo>
                  <a:pt x="106" y="907"/>
                  <a:pt x="90" y="912"/>
                  <a:pt x="75" y="912"/>
                </a:cubicBezTo>
                <a:close/>
              </a:path>
            </a:pathLst>
          </a:custGeom>
          <a:solidFill>
            <a:srgbClr val="FD50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ext Placeholder 8">
            <a:extLst>
              <a:ext uri="{FF2B5EF4-FFF2-40B4-BE49-F238E27FC236}">
                <a16:creationId xmlns:a16="http://schemas.microsoft.com/office/drawing/2014/main" id="{F5F66AA0-7AE1-4AB5-8521-318292D18676}"/>
              </a:ext>
            </a:extLst>
          </p:cNvPr>
          <p:cNvSpPr>
            <a:spLocks noGrp="1"/>
          </p:cNvSpPr>
          <p:nvPr userDrawn="1">
            <p:ph type="body" sz="quarter" idx="11" hasCustomPrompt="1"/>
          </p:nvPr>
        </p:nvSpPr>
        <p:spPr>
          <a:xfrm>
            <a:off x="448369" y="1711428"/>
            <a:ext cx="6914643" cy="2324410"/>
          </a:xfrm>
          <a:prstGeom prst="rect">
            <a:avLst/>
          </a:prstGeom>
        </p:spPr>
        <p:txBody>
          <a:bodyPr vert="horz" anchor="t">
            <a:noAutofit/>
          </a:bodyPr>
          <a:lstStyle>
            <a:lvl1pPr marL="0" indent="0">
              <a:lnSpc>
                <a:spcPct val="80000"/>
              </a:lnSpc>
              <a:buFontTx/>
              <a:buNone/>
              <a:defRPr sz="6000" b="1" baseline="0">
                <a:solidFill>
                  <a:schemeClr val="bg1"/>
                </a:solidFill>
              </a:defRPr>
            </a:lvl1pPr>
          </a:lstStyle>
          <a:p>
            <a:pPr lvl="0"/>
            <a:r>
              <a:rPr lang="en-US"/>
              <a:t>Presentation Title Slide BMC 2019 Template</a:t>
            </a:r>
          </a:p>
        </p:txBody>
      </p:sp>
      <p:sp>
        <p:nvSpPr>
          <p:cNvPr id="42" name="Text Placeholder 8">
            <a:extLst>
              <a:ext uri="{FF2B5EF4-FFF2-40B4-BE49-F238E27FC236}">
                <a16:creationId xmlns:a16="http://schemas.microsoft.com/office/drawing/2014/main" id="{FF33F881-DD64-4EE6-B7EC-BDA5AFAB77E0}"/>
              </a:ext>
            </a:extLst>
          </p:cNvPr>
          <p:cNvSpPr>
            <a:spLocks noGrp="1"/>
          </p:cNvSpPr>
          <p:nvPr userDrawn="1">
            <p:ph type="body" sz="quarter" idx="13" hasCustomPrompt="1"/>
          </p:nvPr>
        </p:nvSpPr>
        <p:spPr>
          <a:xfrm>
            <a:off x="450265" y="4854127"/>
            <a:ext cx="5999621" cy="1174071"/>
          </a:xfrm>
          <a:prstGeom prst="rect">
            <a:avLst/>
          </a:prstGeom>
        </p:spPr>
        <p:txBody>
          <a:bodyPr vert="horz">
            <a:normAutofit/>
          </a:bodyPr>
          <a:lstStyle>
            <a:lvl1pPr marL="0" indent="0">
              <a:lnSpc>
                <a:spcPct val="90000"/>
              </a:lnSpc>
              <a:buFontTx/>
              <a:buNone/>
              <a:defRPr sz="1800" b="0" baseline="0">
                <a:solidFill>
                  <a:schemeClr val="bg1"/>
                </a:solidFill>
              </a:defRPr>
            </a:lvl1pPr>
          </a:lstStyle>
          <a:p>
            <a:pPr lvl="0"/>
            <a:r>
              <a:rPr lang="en-US"/>
              <a:t>Title</a:t>
            </a:r>
          </a:p>
          <a:p>
            <a:pPr lvl="0"/>
            <a:r>
              <a:rPr lang="en-US"/>
              <a:t>Date</a:t>
            </a:r>
          </a:p>
        </p:txBody>
      </p:sp>
      <p:sp>
        <p:nvSpPr>
          <p:cNvPr id="43" name="Text Placeholder 8">
            <a:extLst>
              <a:ext uri="{FF2B5EF4-FFF2-40B4-BE49-F238E27FC236}">
                <a16:creationId xmlns:a16="http://schemas.microsoft.com/office/drawing/2014/main" id="{565C8D90-968C-46B9-BA12-9F840BFA88AC}"/>
              </a:ext>
            </a:extLst>
          </p:cNvPr>
          <p:cNvSpPr>
            <a:spLocks noGrp="1"/>
          </p:cNvSpPr>
          <p:nvPr userDrawn="1">
            <p:ph type="body" sz="quarter" idx="14" hasCustomPrompt="1"/>
          </p:nvPr>
        </p:nvSpPr>
        <p:spPr>
          <a:xfrm>
            <a:off x="450265" y="4035838"/>
            <a:ext cx="5999621" cy="785738"/>
          </a:xfrm>
          <a:prstGeom prst="rect">
            <a:avLst/>
          </a:prstGeom>
        </p:spPr>
        <p:txBody>
          <a:bodyPr vert="horz" anchor="b">
            <a:normAutofit/>
          </a:bodyPr>
          <a:lstStyle>
            <a:lvl1pPr marL="0" indent="0">
              <a:lnSpc>
                <a:spcPct val="90000"/>
              </a:lnSpc>
              <a:buFontTx/>
              <a:buNone/>
              <a:defRPr sz="2400" b="1" baseline="0">
                <a:solidFill>
                  <a:schemeClr val="tx2"/>
                </a:solidFill>
              </a:defRPr>
            </a:lvl1pPr>
          </a:lstStyle>
          <a:p>
            <a:pPr lvl="0"/>
            <a:r>
              <a:rPr lang="en-US"/>
              <a:t>Presenter Name</a:t>
            </a:r>
          </a:p>
        </p:txBody>
      </p:sp>
    </p:spTree>
    <p:extLst>
      <p:ext uri="{BB962C8B-B14F-4D97-AF65-F5344CB8AC3E}">
        <p14:creationId xmlns:p14="http://schemas.microsoft.com/office/powerpoint/2010/main" val="677412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03_SymbolImages">
    <p:bg>
      <p:bgPr>
        <a:solidFill>
          <a:schemeClr val="accent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0DFA3AC-7DEC-43F3-9322-DE912795F52E}"/>
              </a:ext>
            </a:extLst>
          </p:cNvPr>
          <p:cNvSpPr>
            <a:spLocks noGrp="1"/>
          </p:cNvSpPr>
          <p:nvPr>
            <p:ph type="pic" sz="quarter" idx="13"/>
          </p:nvPr>
        </p:nvSpPr>
        <p:spPr>
          <a:xfrm>
            <a:off x="0" y="0"/>
            <a:ext cx="12192000" cy="6858000"/>
          </a:xfrm>
        </p:spPr>
        <p:txBody>
          <a:bodyPr/>
          <a:lstStyle/>
          <a:p>
            <a:r>
              <a:rPr lang="en-GB"/>
              <a:t>Click icon to add picture</a:t>
            </a:r>
            <a:endParaRPr lang="en-US"/>
          </a:p>
        </p:txBody>
      </p:sp>
      <p:sp>
        <p:nvSpPr>
          <p:cNvPr id="13" name="Text Placeholder 4">
            <a:extLst>
              <a:ext uri="{FF2B5EF4-FFF2-40B4-BE49-F238E27FC236}">
                <a16:creationId xmlns:a16="http://schemas.microsoft.com/office/drawing/2014/main" id="{6487C3F6-22EF-4BD5-8921-3AB26689DB7E}"/>
              </a:ext>
            </a:extLst>
          </p:cNvPr>
          <p:cNvSpPr txBox="1">
            <a:spLocks/>
          </p:cNvSpPr>
          <p:nvPr userDrawn="1"/>
        </p:nvSpPr>
        <p:spPr>
          <a:xfrm>
            <a:off x="320778" y="2434743"/>
            <a:ext cx="4874589" cy="3908287"/>
          </a:xfrm>
          <a:prstGeom prst="rect">
            <a:avLst/>
          </a:prstGeom>
        </p:spPr>
        <p:txBody>
          <a:bodyPr vert="horz" lIns="0" tIns="45720" rIns="91440" bIns="45720" rtlCol="0" anchor="t">
            <a:normAutofit/>
          </a:bodyPr>
          <a:lstStyle>
            <a:lvl1pPr marL="0" indent="0" algn="l" defTabSz="457101" rtl="0" eaLnBrk="1" latinLnBrk="0" hangingPunct="1">
              <a:lnSpc>
                <a:spcPct val="90000"/>
              </a:lnSpc>
              <a:spcBef>
                <a:spcPct val="20000"/>
              </a:spcBef>
              <a:buFontTx/>
              <a:buNone/>
              <a:defRPr sz="5400" b="1" kern="1200" baseline="0">
                <a:solidFill>
                  <a:schemeClr val="bg1"/>
                </a:solidFill>
                <a:latin typeface="+mn-lt"/>
                <a:ea typeface="+mn-ea"/>
                <a:cs typeface="+mn-cs"/>
              </a:defRPr>
            </a:lvl1pPr>
            <a:lvl2pPr marL="742797" indent="-285690" algn="l" defTabSz="457101" rtl="0" eaLnBrk="1" latinLnBrk="0" hangingPunct="1">
              <a:spcBef>
                <a:spcPct val="20000"/>
              </a:spcBef>
              <a:spcAft>
                <a:spcPts val="1200"/>
              </a:spcAft>
              <a:buFont typeface="Arial" panose="020B0604020202020204" pitchFamily="34" charset="0"/>
              <a:buChar char="•"/>
              <a:defRPr sz="2000" kern="1200">
                <a:solidFill>
                  <a:schemeClr val="tx2"/>
                </a:solidFill>
                <a:latin typeface="+mn-lt"/>
                <a:ea typeface="+mn-ea"/>
                <a:cs typeface="+mn-cs"/>
              </a:defRPr>
            </a:lvl2pPr>
            <a:lvl3pPr marL="1142760" indent="-228553" algn="l" defTabSz="457101" rtl="0" eaLnBrk="1" latinLnBrk="0" hangingPunct="1">
              <a:spcBef>
                <a:spcPct val="20000"/>
              </a:spcBef>
              <a:spcAft>
                <a:spcPts val="1200"/>
              </a:spcAft>
              <a:buFont typeface="Arial"/>
              <a:buChar char="•"/>
              <a:defRPr sz="1800" kern="1200">
                <a:solidFill>
                  <a:schemeClr val="tx2"/>
                </a:solidFill>
                <a:latin typeface="+mn-lt"/>
                <a:ea typeface="+mn-ea"/>
                <a:cs typeface="+mn-cs"/>
              </a:defRPr>
            </a:lvl3pPr>
            <a:lvl4pPr marL="1599867"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4pPr>
            <a:lvl5pPr marL="2056971"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0"/>
              </a:spcBef>
              <a:spcAft>
                <a:spcPts val="0"/>
              </a:spcAft>
            </a:pPr>
            <a:endParaRPr lang="en-US"/>
          </a:p>
        </p:txBody>
      </p:sp>
      <p:sp>
        <p:nvSpPr>
          <p:cNvPr id="14" name="Text Placeholder 6">
            <a:extLst>
              <a:ext uri="{FF2B5EF4-FFF2-40B4-BE49-F238E27FC236}">
                <a16:creationId xmlns:a16="http://schemas.microsoft.com/office/drawing/2014/main" id="{89C445DF-6359-4937-9D3E-7CDD628EA722}"/>
              </a:ext>
            </a:extLst>
          </p:cNvPr>
          <p:cNvSpPr txBox="1">
            <a:spLocks/>
          </p:cNvSpPr>
          <p:nvPr userDrawn="1"/>
        </p:nvSpPr>
        <p:spPr>
          <a:xfrm>
            <a:off x="450265" y="1394470"/>
            <a:ext cx="5645735" cy="765429"/>
          </a:xfrm>
          <a:prstGeom prst="rect">
            <a:avLst/>
          </a:prstGeom>
        </p:spPr>
        <p:txBody>
          <a:bodyPr vert="horz" lIns="0" tIns="45720" rIns="91440" bIns="45720" rtlCol="0">
            <a:normAutofit/>
          </a:bodyPr>
          <a:lstStyle>
            <a:lvl1pPr marL="0" indent="0" algn="l" defTabSz="457101" rtl="0" eaLnBrk="1" latinLnBrk="0" hangingPunct="1">
              <a:lnSpc>
                <a:spcPct val="90000"/>
              </a:lnSpc>
              <a:spcBef>
                <a:spcPct val="20000"/>
              </a:spcBef>
              <a:buFontTx/>
              <a:buNone/>
              <a:defRPr sz="2400" b="0" kern="1200" baseline="0">
                <a:solidFill>
                  <a:schemeClr val="bg1"/>
                </a:solidFill>
                <a:latin typeface="+mn-lt"/>
                <a:ea typeface="+mn-ea"/>
                <a:cs typeface="+mn-cs"/>
              </a:defRPr>
            </a:lvl1pPr>
            <a:lvl2pPr marL="742797" indent="-285690" algn="l" defTabSz="457101"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2pPr>
            <a:lvl3pPr marL="1142760" indent="-228553" algn="l" defTabSz="457101" rtl="0" eaLnBrk="1" latinLnBrk="0" hangingPunct="1">
              <a:spcBef>
                <a:spcPct val="20000"/>
              </a:spcBef>
              <a:buFont typeface="Arial"/>
              <a:buChar char="•"/>
              <a:defRPr sz="2000" kern="1200">
                <a:solidFill>
                  <a:schemeClr val="tx2"/>
                </a:solidFill>
                <a:latin typeface="+mn-lt"/>
                <a:ea typeface="+mn-ea"/>
                <a:cs typeface="+mn-cs"/>
              </a:defRPr>
            </a:lvl3pPr>
            <a:lvl4pPr marL="1599867" indent="-228553" algn="l" defTabSz="457101" rtl="0" eaLnBrk="1" latinLnBrk="0" hangingPunct="1">
              <a:spcBef>
                <a:spcPct val="20000"/>
              </a:spcBef>
              <a:buFont typeface="Arial"/>
              <a:buChar char="–"/>
              <a:defRPr sz="1800" kern="1200">
                <a:solidFill>
                  <a:schemeClr val="tx2"/>
                </a:solidFill>
                <a:latin typeface="+mn-lt"/>
                <a:ea typeface="+mn-ea"/>
                <a:cs typeface="+mn-cs"/>
              </a:defRPr>
            </a:lvl4pPr>
            <a:lvl5pPr marL="2056971" indent="-228553" algn="l" defTabSz="457101" rtl="0" eaLnBrk="1" latinLnBrk="0" hangingPunct="1">
              <a:spcBef>
                <a:spcPct val="20000"/>
              </a:spcBef>
              <a:buFont typeface="Arial"/>
              <a:buChar char="»"/>
              <a:defRPr sz="18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endParaRPr lang="en-US" b="1">
              <a:solidFill>
                <a:schemeClr val="tx2"/>
              </a:solidFill>
            </a:endParaRPr>
          </a:p>
        </p:txBody>
      </p:sp>
      <p:sp>
        <p:nvSpPr>
          <p:cNvPr id="15" name="Title 14">
            <a:extLst>
              <a:ext uri="{FF2B5EF4-FFF2-40B4-BE49-F238E27FC236}">
                <a16:creationId xmlns:a16="http://schemas.microsoft.com/office/drawing/2014/main" id="{95296B86-88C6-4139-8F81-0A4D7BAAAF40}"/>
              </a:ext>
            </a:extLst>
          </p:cNvPr>
          <p:cNvSpPr>
            <a:spLocks noGrp="1"/>
          </p:cNvSpPr>
          <p:nvPr>
            <p:ph type="title" hasCustomPrompt="1"/>
          </p:nvPr>
        </p:nvSpPr>
        <p:spPr>
          <a:xfrm>
            <a:off x="471396" y="2064202"/>
            <a:ext cx="4700067" cy="3226031"/>
          </a:xfrm>
        </p:spPr>
        <p:txBody>
          <a:bodyPr rIns="0" anchor="t">
            <a:noAutofit/>
          </a:bodyPr>
          <a:lstStyle>
            <a:lvl1pPr>
              <a:lnSpc>
                <a:spcPct val="80000"/>
              </a:lnSpc>
              <a:defRPr lang="en-US" sz="4800" b="1" kern="1200" baseline="0" dirty="0">
                <a:solidFill>
                  <a:schemeClr val="bg1"/>
                </a:solidFill>
                <a:latin typeface="+mn-lt"/>
                <a:ea typeface="+mn-ea"/>
                <a:cs typeface="+mn-cs"/>
              </a:defRPr>
            </a:lvl1pPr>
          </a:lstStyle>
          <a:p>
            <a:pPr fontAlgn="auto">
              <a:spcBef>
                <a:spcPts val="0"/>
              </a:spcBef>
              <a:spcAft>
                <a:spcPts val="0"/>
              </a:spcAft>
            </a:pPr>
            <a:r>
              <a:rPr lang="en-US"/>
              <a:t>Divider title or description can go here up to 5 lines </a:t>
            </a:r>
          </a:p>
        </p:txBody>
      </p:sp>
      <p:sp>
        <p:nvSpPr>
          <p:cNvPr id="17" name="Text Placeholder 16">
            <a:extLst>
              <a:ext uri="{FF2B5EF4-FFF2-40B4-BE49-F238E27FC236}">
                <a16:creationId xmlns:a16="http://schemas.microsoft.com/office/drawing/2014/main" id="{416B2A3E-7B18-4E56-9853-3F8353F0DA89}"/>
              </a:ext>
            </a:extLst>
          </p:cNvPr>
          <p:cNvSpPr>
            <a:spLocks noGrp="1"/>
          </p:cNvSpPr>
          <p:nvPr>
            <p:ph type="body" sz="quarter" idx="12" hasCustomPrompt="1"/>
          </p:nvPr>
        </p:nvSpPr>
        <p:spPr>
          <a:xfrm>
            <a:off x="489929" y="1156294"/>
            <a:ext cx="4700067" cy="825840"/>
          </a:xfrm>
        </p:spPr>
        <p:txBody>
          <a:bodyPr anchor="b"/>
          <a:lstStyle>
            <a:lvl1pPr>
              <a:lnSpc>
                <a:spcPct val="80000"/>
              </a:lnSpc>
              <a:defRPr/>
            </a:lvl1pPr>
          </a:lstStyle>
          <a:p>
            <a:pPr fontAlgn="auto">
              <a:spcBef>
                <a:spcPts val="0"/>
              </a:spcBef>
              <a:spcAft>
                <a:spcPts val="0"/>
              </a:spcAft>
            </a:pPr>
            <a:r>
              <a:rPr lang="en-US"/>
              <a:t>Section Name Here </a:t>
            </a:r>
          </a:p>
        </p:txBody>
      </p:sp>
    </p:spTree>
    <p:extLst>
      <p:ext uri="{BB962C8B-B14F-4D97-AF65-F5344CB8AC3E}">
        <p14:creationId xmlns:p14="http://schemas.microsoft.com/office/powerpoint/2010/main" val="334159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_02_Circle Image Blue">
    <p:bg>
      <p:bgPr>
        <a:gradFill>
          <a:gsLst>
            <a:gs pos="88000">
              <a:srgbClr val="0F77C5"/>
            </a:gs>
            <a:gs pos="19000">
              <a:srgbClr val="0091DC">
                <a:alpha val="79000"/>
              </a:srgbClr>
            </a:gs>
            <a:gs pos="100000">
              <a:srgbClr val="0F77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EF401A4-453A-4592-BD45-3B2C9FE6BD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948" y="0"/>
            <a:ext cx="12757720" cy="7163267"/>
          </a:xfrm>
          <a:prstGeom prst="rect">
            <a:avLst/>
          </a:prstGeom>
        </p:spPr>
      </p:pic>
      <p:sp>
        <p:nvSpPr>
          <p:cNvPr id="10" name="Picture Placeholder 9">
            <a:extLst>
              <a:ext uri="{FF2B5EF4-FFF2-40B4-BE49-F238E27FC236}">
                <a16:creationId xmlns:a16="http://schemas.microsoft.com/office/drawing/2014/main" id="{202CA1E8-1E3C-4214-A65D-F0BC3A6C27AD}"/>
              </a:ext>
            </a:extLst>
          </p:cNvPr>
          <p:cNvSpPr>
            <a:spLocks noGrp="1"/>
          </p:cNvSpPr>
          <p:nvPr>
            <p:ph type="pic" sz="quarter" idx="11"/>
          </p:nvPr>
        </p:nvSpPr>
        <p:spPr>
          <a:xfrm>
            <a:off x="6515830" y="1248667"/>
            <a:ext cx="4476646" cy="4476569"/>
          </a:xfrm>
          <a:prstGeom prst="ellipse">
            <a:avLst/>
          </a:prstGeom>
          <a:blipFill>
            <a:blip r:embed="rId4" cstate="screen">
              <a:extLst>
                <a:ext uri="{28A0092B-C50C-407E-A947-70E740481C1C}">
                  <a14:useLocalDpi xmlns:a14="http://schemas.microsoft.com/office/drawing/2010/main"/>
                </a:ext>
              </a:extLst>
            </a:blip>
            <a:stretch>
              <a:fillRect/>
            </a:stretch>
          </a:blipFill>
          <a:ln w="250825">
            <a:solidFill>
              <a:srgbClr val="32C2E4"/>
            </a:solidFill>
          </a:ln>
        </p:spPr>
        <p:txBody>
          <a:bodyPr anchor="ctr"/>
          <a:lstStyle>
            <a:lvl1pPr algn="ctr">
              <a:defRPr>
                <a:solidFill>
                  <a:schemeClr val="bg2"/>
                </a:solidFill>
              </a:defRPr>
            </a:lvl1pPr>
          </a:lstStyle>
          <a:p>
            <a:r>
              <a:rPr lang="en-GB"/>
              <a:t>Click icon to add picture</a:t>
            </a:r>
            <a:endParaRPr lang="en-US"/>
          </a:p>
        </p:txBody>
      </p:sp>
      <p:sp>
        <p:nvSpPr>
          <p:cNvPr id="13" name="Text Placeholder 4">
            <a:extLst>
              <a:ext uri="{FF2B5EF4-FFF2-40B4-BE49-F238E27FC236}">
                <a16:creationId xmlns:a16="http://schemas.microsoft.com/office/drawing/2014/main" id="{6487C3F6-22EF-4BD5-8921-3AB26689DB7E}"/>
              </a:ext>
            </a:extLst>
          </p:cNvPr>
          <p:cNvSpPr txBox="1">
            <a:spLocks/>
          </p:cNvSpPr>
          <p:nvPr userDrawn="1"/>
        </p:nvSpPr>
        <p:spPr>
          <a:xfrm>
            <a:off x="320778" y="2434743"/>
            <a:ext cx="4874589" cy="3908287"/>
          </a:xfrm>
          <a:prstGeom prst="rect">
            <a:avLst/>
          </a:prstGeom>
        </p:spPr>
        <p:txBody>
          <a:bodyPr vert="horz" lIns="0" tIns="45720" rIns="91440" bIns="45720" rtlCol="0" anchor="t">
            <a:normAutofit/>
          </a:bodyPr>
          <a:lstStyle>
            <a:lvl1pPr marL="0" indent="0" algn="l" defTabSz="457101" rtl="0" eaLnBrk="1" latinLnBrk="0" hangingPunct="1">
              <a:lnSpc>
                <a:spcPct val="90000"/>
              </a:lnSpc>
              <a:spcBef>
                <a:spcPct val="20000"/>
              </a:spcBef>
              <a:buFontTx/>
              <a:buNone/>
              <a:defRPr sz="5400" b="1" kern="1200" baseline="0">
                <a:solidFill>
                  <a:schemeClr val="bg1"/>
                </a:solidFill>
                <a:latin typeface="+mn-lt"/>
                <a:ea typeface="+mn-ea"/>
                <a:cs typeface="+mn-cs"/>
              </a:defRPr>
            </a:lvl1pPr>
            <a:lvl2pPr marL="742797" indent="-285690" algn="l" defTabSz="457101" rtl="0" eaLnBrk="1" latinLnBrk="0" hangingPunct="1">
              <a:spcBef>
                <a:spcPct val="20000"/>
              </a:spcBef>
              <a:spcAft>
                <a:spcPts val="1200"/>
              </a:spcAft>
              <a:buFont typeface="Arial" panose="020B0604020202020204" pitchFamily="34" charset="0"/>
              <a:buChar char="•"/>
              <a:defRPr sz="2000" kern="1200">
                <a:solidFill>
                  <a:schemeClr val="tx2"/>
                </a:solidFill>
                <a:latin typeface="+mn-lt"/>
                <a:ea typeface="+mn-ea"/>
                <a:cs typeface="+mn-cs"/>
              </a:defRPr>
            </a:lvl2pPr>
            <a:lvl3pPr marL="1142760" indent="-228553" algn="l" defTabSz="457101" rtl="0" eaLnBrk="1" latinLnBrk="0" hangingPunct="1">
              <a:spcBef>
                <a:spcPct val="20000"/>
              </a:spcBef>
              <a:spcAft>
                <a:spcPts val="1200"/>
              </a:spcAft>
              <a:buFont typeface="Arial"/>
              <a:buChar char="•"/>
              <a:defRPr sz="1800" kern="1200">
                <a:solidFill>
                  <a:schemeClr val="tx2"/>
                </a:solidFill>
                <a:latin typeface="+mn-lt"/>
                <a:ea typeface="+mn-ea"/>
                <a:cs typeface="+mn-cs"/>
              </a:defRPr>
            </a:lvl3pPr>
            <a:lvl4pPr marL="1599867"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4pPr>
            <a:lvl5pPr marL="2056971"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0"/>
              </a:spcBef>
              <a:spcAft>
                <a:spcPts val="0"/>
              </a:spcAft>
            </a:pPr>
            <a:endParaRPr lang="en-US"/>
          </a:p>
        </p:txBody>
      </p:sp>
      <p:sp>
        <p:nvSpPr>
          <p:cNvPr id="14" name="Text Placeholder 6">
            <a:extLst>
              <a:ext uri="{FF2B5EF4-FFF2-40B4-BE49-F238E27FC236}">
                <a16:creationId xmlns:a16="http://schemas.microsoft.com/office/drawing/2014/main" id="{89C445DF-6359-4937-9D3E-7CDD628EA722}"/>
              </a:ext>
            </a:extLst>
          </p:cNvPr>
          <p:cNvSpPr txBox="1">
            <a:spLocks/>
          </p:cNvSpPr>
          <p:nvPr userDrawn="1"/>
        </p:nvSpPr>
        <p:spPr>
          <a:xfrm>
            <a:off x="450265" y="1394470"/>
            <a:ext cx="5645735" cy="765429"/>
          </a:xfrm>
          <a:prstGeom prst="rect">
            <a:avLst/>
          </a:prstGeom>
        </p:spPr>
        <p:txBody>
          <a:bodyPr vert="horz" lIns="0" tIns="45720" rIns="91440" bIns="45720" rtlCol="0">
            <a:normAutofit/>
          </a:bodyPr>
          <a:lstStyle>
            <a:lvl1pPr marL="0" indent="0" algn="l" defTabSz="457101" rtl="0" eaLnBrk="1" latinLnBrk="0" hangingPunct="1">
              <a:lnSpc>
                <a:spcPct val="90000"/>
              </a:lnSpc>
              <a:spcBef>
                <a:spcPct val="20000"/>
              </a:spcBef>
              <a:buFontTx/>
              <a:buNone/>
              <a:defRPr sz="2400" b="0" kern="1200" baseline="0">
                <a:solidFill>
                  <a:schemeClr val="bg1"/>
                </a:solidFill>
                <a:latin typeface="+mn-lt"/>
                <a:ea typeface="+mn-ea"/>
                <a:cs typeface="+mn-cs"/>
              </a:defRPr>
            </a:lvl1pPr>
            <a:lvl2pPr marL="742797" indent="-285690" algn="l" defTabSz="457101"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2pPr>
            <a:lvl3pPr marL="1142760" indent="-228553" algn="l" defTabSz="457101" rtl="0" eaLnBrk="1" latinLnBrk="0" hangingPunct="1">
              <a:spcBef>
                <a:spcPct val="20000"/>
              </a:spcBef>
              <a:buFont typeface="Arial"/>
              <a:buChar char="•"/>
              <a:defRPr sz="2000" kern="1200">
                <a:solidFill>
                  <a:schemeClr val="tx2"/>
                </a:solidFill>
                <a:latin typeface="+mn-lt"/>
                <a:ea typeface="+mn-ea"/>
                <a:cs typeface="+mn-cs"/>
              </a:defRPr>
            </a:lvl3pPr>
            <a:lvl4pPr marL="1599867" indent="-228553" algn="l" defTabSz="457101" rtl="0" eaLnBrk="1" latinLnBrk="0" hangingPunct="1">
              <a:spcBef>
                <a:spcPct val="20000"/>
              </a:spcBef>
              <a:buFont typeface="Arial"/>
              <a:buChar char="–"/>
              <a:defRPr sz="1800" kern="1200">
                <a:solidFill>
                  <a:schemeClr val="tx2"/>
                </a:solidFill>
                <a:latin typeface="+mn-lt"/>
                <a:ea typeface="+mn-ea"/>
                <a:cs typeface="+mn-cs"/>
              </a:defRPr>
            </a:lvl4pPr>
            <a:lvl5pPr marL="2056971" indent="-228553" algn="l" defTabSz="457101" rtl="0" eaLnBrk="1" latinLnBrk="0" hangingPunct="1">
              <a:spcBef>
                <a:spcPct val="20000"/>
              </a:spcBef>
              <a:buFont typeface="Arial"/>
              <a:buChar char="»"/>
              <a:defRPr sz="18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endParaRPr lang="en-US" b="1">
              <a:solidFill>
                <a:schemeClr val="tx2"/>
              </a:solidFill>
            </a:endParaRPr>
          </a:p>
        </p:txBody>
      </p:sp>
      <p:sp>
        <p:nvSpPr>
          <p:cNvPr id="15" name="Title 14">
            <a:extLst>
              <a:ext uri="{FF2B5EF4-FFF2-40B4-BE49-F238E27FC236}">
                <a16:creationId xmlns:a16="http://schemas.microsoft.com/office/drawing/2014/main" id="{95296B86-88C6-4139-8F81-0A4D7BAAAF40}"/>
              </a:ext>
            </a:extLst>
          </p:cNvPr>
          <p:cNvSpPr>
            <a:spLocks noGrp="1"/>
          </p:cNvSpPr>
          <p:nvPr>
            <p:ph type="title" hasCustomPrompt="1"/>
          </p:nvPr>
        </p:nvSpPr>
        <p:spPr>
          <a:xfrm>
            <a:off x="471396" y="2434743"/>
            <a:ext cx="4700067" cy="3226031"/>
          </a:xfrm>
        </p:spPr>
        <p:txBody>
          <a:bodyPr rIns="0" anchor="t">
            <a:noAutofit/>
          </a:bodyPr>
          <a:lstStyle>
            <a:lvl1pPr>
              <a:lnSpc>
                <a:spcPct val="80000"/>
              </a:lnSpc>
              <a:defRPr lang="en-US" sz="4800" b="1" kern="1200" baseline="0" dirty="0">
                <a:solidFill>
                  <a:schemeClr val="bg1"/>
                </a:solidFill>
                <a:latin typeface="+mn-lt"/>
                <a:ea typeface="+mn-ea"/>
                <a:cs typeface="+mn-cs"/>
              </a:defRPr>
            </a:lvl1pPr>
          </a:lstStyle>
          <a:p>
            <a:pPr fontAlgn="auto">
              <a:spcBef>
                <a:spcPts val="0"/>
              </a:spcBef>
              <a:spcAft>
                <a:spcPts val="0"/>
              </a:spcAft>
            </a:pPr>
            <a:r>
              <a:rPr lang="en-US"/>
              <a:t>Divider title or description can go here up to 5 lines </a:t>
            </a:r>
          </a:p>
        </p:txBody>
      </p:sp>
      <p:sp>
        <p:nvSpPr>
          <p:cNvPr id="17" name="Text Placeholder 16">
            <a:extLst>
              <a:ext uri="{FF2B5EF4-FFF2-40B4-BE49-F238E27FC236}">
                <a16:creationId xmlns:a16="http://schemas.microsoft.com/office/drawing/2014/main" id="{416B2A3E-7B18-4E56-9853-3F8353F0DA89}"/>
              </a:ext>
            </a:extLst>
          </p:cNvPr>
          <p:cNvSpPr>
            <a:spLocks noGrp="1"/>
          </p:cNvSpPr>
          <p:nvPr>
            <p:ph type="body" sz="quarter" idx="12" hasCustomPrompt="1"/>
          </p:nvPr>
        </p:nvSpPr>
        <p:spPr>
          <a:xfrm>
            <a:off x="489929" y="1526835"/>
            <a:ext cx="4700067" cy="825840"/>
          </a:xfrm>
        </p:spPr>
        <p:txBody>
          <a:bodyPr anchor="b"/>
          <a:lstStyle>
            <a:lvl1pPr>
              <a:lnSpc>
                <a:spcPct val="80000"/>
              </a:lnSpc>
              <a:defRPr/>
            </a:lvl1pPr>
          </a:lstStyle>
          <a:p>
            <a:pPr fontAlgn="auto">
              <a:spcBef>
                <a:spcPts val="0"/>
              </a:spcBef>
              <a:spcAft>
                <a:spcPts val="0"/>
              </a:spcAft>
            </a:pPr>
            <a:r>
              <a:rPr lang="en-US"/>
              <a:t>Section Name Here </a:t>
            </a:r>
          </a:p>
        </p:txBody>
      </p:sp>
      <p:sp>
        <p:nvSpPr>
          <p:cNvPr id="16" name="Rectangle 15">
            <a:extLst>
              <a:ext uri="{FF2B5EF4-FFF2-40B4-BE49-F238E27FC236}">
                <a16:creationId xmlns:a16="http://schemas.microsoft.com/office/drawing/2014/main" id="{E8E32DC0-4607-4A52-A2BB-B6E5E0689FEB}"/>
              </a:ext>
            </a:extLst>
          </p:cNvPr>
          <p:cNvSpPr/>
          <p:nvPr userDrawn="1"/>
        </p:nvSpPr>
        <p:spPr>
          <a:xfrm>
            <a:off x="12846729" y="5167879"/>
            <a:ext cx="777922" cy="723332"/>
          </a:xfrm>
          <a:prstGeom prst="rect">
            <a:avLst/>
          </a:prstGeom>
          <a:gradFill>
            <a:gsLst>
              <a:gs pos="88000">
                <a:srgbClr val="0F77C5"/>
              </a:gs>
              <a:gs pos="19000">
                <a:srgbClr val="0091DC">
                  <a:alpha val="79000"/>
                </a:srgbClr>
              </a:gs>
              <a:gs pos="100000">
                <a:srgbClr val="0F77C5"/>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C1955-C1BE-426B-ACD3-0962CEFA07C8}"/>
              </a:ext>
            </a:extLst>
          </p:cNvPr>
          <p:cNvSpPr/>
          <p:nvPr userDrawn="1"/>
        </p:nvSpPr>
        <p:spPr>
          <a:xfrm>
            <a:off x="12846729" y="6123222"/>
            <a:ext cx="777922" cy="723332"/>
          </a:xfrm>
          <a:prstGeom prst="rect">
            <a:avLst/>
          </a:prstGeom>
          <a:gradFill>
            <a:gsLst>
              <a:gs pos="100000">
                <a:srgbClr val="FD5001"/>
              </a:gs>
              <a:gs pos="10000">
                <a:schemeClr val="accent1"/>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1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ivider_02_Circle Image Orange">
    <p:bg>
      <p:bgPr>
        <a:gradFill flip="none" rotWithShape="1">
          <a:gsLst>
            <a:gs pos="70000">
              <a:schemeClr val="accent1"/>
            </a:gs>
            <a:gs pos="100000">
              <a:srgbClr val="CA63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EF401A4-453A-4592-BD45-3B2C9FE6BD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948" y="0"/>
            <a:ext cx="12757720" cy="7163267"/>
          </a:xfrm>
          <a:prstGeom prst="rect">
            <a:avLst/>
          </a:prstGeom>
        </p:spPr>
      </p:pic>
      <p:sp>
        <p:nvSpPr>
          <p:cNvPr id="10" name="Picture Placeholder 9">
            <a:extLst>
              <a:ext uri="{FF2B5EF4-FFF2-40B4-BE49-F238E27FC236}">
                <a16:creationId xmlns:a16="http://schemas.microsoft.com/office/drawing/2014/main" id="{202CA1E8-1E3C-4214-A65D-F0BC3A6C27AD}"/>
              </a:ext>
            </a:extLst>
          </p:cNvPr>
          <p:cNvSpPr>
            <a:spLocks noGrp="1"/>
          </p:cNvSpPr>
          <p:nvPr>
            <p:ph type="pic" sz="quarter" idx="11"/>
          </p:nvPr>
        </p:nvSpPr>
        <p:spPr>
          <a:xfrm>
            <a:off x="6515830" y="1248667"/>
            <a:ext cx="4476646" cy="4476569"/>
          </a:xfrm>
          <a:prstGeom prst="ellipse">
            <a:avLst/>
          </a:prstGeom>
          <a:blipFill>
            <a:blip r:embed="rId4" cstate="screen">
              <a:extLst>
                <a:ext uri="{28A0092B-C50C-407E-A947-70E740481C1C}">
                  <a14:useLocalDpi xmlns:a14="http://schemas.microsoft.com/office/drawing/2010/main"/>
                </a:ext>
              </a:extLst>
            </a:blip>
            <a:stretch>
              <a:fillRect/>
            </a:stretch>
          </a:blipFill>
          <a:ln w="250825">
            <a:solidFill>
              <a:srgbClr val="FD5001"/>
            </a:solidFill>
          </a:ln>
        </p:spPr>
        <p:txBody>
          <a:bodyPr anchor="ctr"/>
          <a:lstStyle>
            <a:lvl1pPr algn="ctr">
              <a:defRPr>
                <a:solidFill>
                  <a:schemeClr val="bg2"/>
                </a:solidFill>
              </a:defRPr>
            </a:lvl1pPr>
          </a:lstStyle>
          <a:p>
            <a:r>
              <a:rPr lang="en-GB"/>
              <a:t>Click icon to add picture</a:t>
            </a:r>
            <a:endParaRPr lang="en-US"/>
          </a:p>
        </p:txBody>
      </p:sp>
      <p:sp>
        <p:nvSpPr>
          <p:cNvPr id="13" name="Text Placeholder 4">
            <a:extLst>
              <a:ext uri="{FF2B5EF4-FFF2-40B4-BE49-F238E27FC236}">
                <a16:creationId xmlns:a16="http://schemas.microsoft.com/office/drawing/2014/main" id="{6487C3F6-22EF-4BD5-8921-3AB26689DB7E}"/>
              </a:ext>
            </a:extLst>
          </p:cNvPr>
          <p:cNvSpPr txBox="1">
            <a:spLocks/>
          </p:cNvSpPr>
          <p:nvPr userDrawn="1"/>
        </p:nvSpPr>
        <p:spPr>
          <a:xfrm>
            <a:off x="320778" y="2434743"/>
            <a:ext cx="4874589" cy="3908287"/>
          </a:xfrm>
          <a:prstGeom prst="rect">
            <a:avLst/>
          </a:prstGeom>
        </p:spPr>
        <p:txBody>
          <a:bodyPr vert="horz" lIns="0" tIns="45720" rIns="91440" bIns="45720" rtlCol="0" anchor="t">
            <a:normAutofit/>
          </a:bodyPr>
          <a:lstStyle>
            <a:lvl1pPr marL="0" indent="0" algn="l" defTabSz="457101" rtl="0" eaLnBrk="1" latinLnBrk="0" hangingPunct="1">
              <a:lnSpc>
                <a:spcPct val="90000"/>
              </a:lnSpc>
              <a:spcBef>
                <a:spcPct val="20000"/>
              </a:spcBef>
              <a:buFontTx/>
              <a:buNone/>
              <a:defRPr sz="5400" b="1" kern="1200" baseline="0">
                <a:solidFill>
                  <a:schemeClr val="bg1"/>
                </a:solidFill>
                <a:latin typeface="+mn-lt"/>
                <a:ea typeface="+mn-ea"/>
                <a:cs typeface="+mn-cs"/>
              </a:defRPr>
            </a:lvl1pPr>
            <a:lvl2pPr marL="742797" indent="-285690" algn="l" defTabSz="457101" rtl="0" eaLnBrk="1" latinLnBrk="0" hangingPunct="1">
              <a:spcBef>
                <a:spcPct val="20000"/>
              </a:spcBef>
              <a:spcAft>
                <a:spcPts val="1200"/>
              </a:spcAft>
              <a:buFont typeface="Arial" panose="020B0604020202020204" pitchFamily="34" charset="0"/>
              <a:buChar char="•"/>
              <a:defRPr sz="2000" kern="1200">
                <a:solidFill>
                  <a:schemeClr val="tx2"/>
                </a:solidFill>
                <a:latin typeface="+mn-lt"/>
                <a:ea typeface="+mn-ea"/>
                <a:cs typeface="+mn-cs"/>
              </a:defRPr>
            </a:lvl2pPr>
            <a:lvl3pPr marL="1142760" indent="-228553" algn="l" defTabSz="457101" rtl="0" eaLnBrk="1" latinLnBrk="0" hangingPunct="1">
              <a:spcBef>
                <a:spcPct val="20000"/>
              </a:spcBef>
              <a:spcAft>
                <a:spcPts val="1200"/>
              </a:spcAft>
              <a:buFont typeface="Arial"/>
              <a:buChar char="•"/>
              <a:defRPr sz="1800" kern="1200">
                <a:solidFill>
                  <a:schemeClr val="tx2"/>
                </a:solidFill>
                <a:latin typeface="+mn-lt"/>
                <a:ea typeface="+mn-ea"/>
                <a:cs typeface="+mn-cs"/>
              </a:defRPr>
            </a:lvl3pPr>
            <a:lvl4pPr marL="1599867"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4pPr>
            <a:lvl5pPr marL="2056971"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0"/>
              </a:spcBef>
              <a:spcAft>
                <a:spcPts val="0"/>
              </a:spcAft>
            </a:pPr>
            <a:endParaRPr lang="en-US"/>
          </a:p>
        </p:txBody>
      </p:sp>
      <p:sp>
        <p:nvSpPr>
          <p:cNvPr id="14" name="Text Placeholder 6">
            <a:extLst>
              <a:ext uri="{FF2B5EF4-FFF2-40B4-BE49-F238E27FC236}">
                <a16:creationId xmlns:a16="http://schemas.microsoft.com/office/drawing/2014/main" id="{89C445DF-6359-4937-9D3E-7CDD628EA722}"/>
              </a:ext>
            </a:extLst>
          </p:cNvPr>
          <p:cNvSpPr txBox="1">
            <a:spLocks/>
          </p:cNvSpPr>
          <p:nvPr userDrawn="1"/>
        </p:nvSpPr>
        <p:spPr>
          <a:xfrm>
            <a:off x="450265" y="1394470"/>
            <a:ext cx="5645735" cy="765429"/>
          </a:xfrm>
          <a:prstGeom prst="rect">
            <a:avLst/>
          </a:prstGeom>
        </p:spPr>
        <p:txBody>
          <a:bodyPr vert="horz" lIns="0" tIns="45720" rIns="91440" bIns="45720" rtlCol="0">
            <a:normAutofit/>
          </a:bodyPr>
          <a:lstStyle>
            <a:lvl1pPr marL="0" indent="0" algn="l" defTabSz="457101" rtl="0" eaLnBrk="1" latinLnBrk="0" hangingPunct="1">
              <a:lnSpc>
                <a:spcPct val="90000"/>
              </a:lnSpc>
              <a:spcBef>
                <a:spcPct val="20000"/>
              </a:spcBef>
              <a:buFontTx/>
              <a:buNone/>
              <a:defRPr sz="2400" b="0" kern="1200" baseline="0">
                <a:solidFill>
                  <a:schemeClr val="bg1"/>
                </a:solidFill>
                <a:latin typeface="+mn-lt"/>
                <a:ea typeface="+mn-ea"/>
                <a:cs typeface="+mn-cs"/>
              </a:defRPr>
            </a:lvl1pPr>
            <a:lvl2pPr marL="742797" indent="-285690" algn="l" defTabSz="457101"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2pPr>
            <a:lvl3pPr marL="1142760" indent="-228553" algn="l" defTabSz="457101" rtl="0" eaLnBrk="1" latinLnBrk="0" hangingPunct="1">
              <a:spcBef>
                <a:spcPct val="20000"/>
              </a:spcBef>
              <a:buFont typeface="Arial"/>
              <a:buChar char="•"/>
              <a:defRPr sz="2000" kern="1200">
                <a:solidFill>
                  <a:schemeClr val="tx2"/>
                </a:solidFill>
                <a:latin typeface="+mn-lt"/>
                <a:ea typeface="+mn-ea"/>
                <a:cs typeface="+mn-cs"/>
              </a:defRPr>
            </a:lvl3pPr>
            <a:lvl4pPr marL="1599867" indent="-228553" algn="l" defTabSz="457101" rtl="0" eaLnBrk="1" latinLnBrk="0" hangingPunct="1">
              <a:spcBef>
                <a:spcPct val="20000"/>
              </a:spcBef>
              <a:buFont typeface="Arial"/>
              <a:buChar char="–"/>
              <a:defRPr sz="1800" kern="1200">
                <a:solidFill>
                  <a:schemeClr val="tx2"/>
                </a:solidFill>
                <a:latin typeface="+mn-lt"/>
                <a:ea typeface="+mn-ea"/>
                <a:cs typeface="+mn-cs"/>
              </a:defRPr>
            </a:lvl4pPr>
            <a:lvl5pPr marL="2056971" indent="-228553" algn="l" defTabSz="457101" rtl="0" eaLnBrk="1" latinLnBrk="0" hangingPunct="1">
              <a:spcBef>
                <a:spcPct val="20000"/>
              </a:spcBef>
              <a:buFont typeface="Arial"/>
              <a:buChar char="»"/>
              <a:defRPr sz="18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endParaRPr lang="en-US" b="1">
              <a:solidFill>
                <a:schemeClr val="tx2"/>
              </a:solidFill>
            </a:endParaRPr>
          </a:p>
        </p:txBody>
      </p:sp>
      <p:sp>
        <p:nvSpPr>
          <p:cNvPr id="15" name="Title 14">
            <a:extLst>
              <a:ext uri="{FF2B5EF4-FFF2-40B4-BE49-F238E27FC236}">
                <a16:creationId xmlns:a16="http://schemas.microsoft.com/office/drawing/2014/main" id="{95296B86-88C6-4139-8F81-0A4D7BAAAF40}"/>
              </a:ext>
            </a:extLst>
          </p:cNvPr>
          <p:cNvSpPr>
            <a:spLocks noGrp="1"/>
          </p:cNvSpPr>
          <p:nvPr>
            <p:ph type="title" hasCustomPrompt="1"/>
          </p:nvPr>
        </p:nvSpPr>
        <p:spPr>
          <a:xfrm>
            <a:off x="471396" y="2434743"/>
            <a:ext cx="4700067" cy="3226031"/>
          </a:xfrm>
        </p:spPr>
        <p:txBody>
          <a:bodyPr rIns="0" anchor="t">
            <a:noAutofit/>
          </a:bodyPr>
          <a:lstStyle>
            <a:lvl1pPr>
              <a:lnSpc>
                <a:spcPct val="80000"/>
              </a:lnSpc>
              <a:defRPr lang="en-US" sz="4800" b="1" kern="1200" baseline="0" dirty="0">
                <a:solidFill>
                  <a:schemeClr val="bg1"/>
                </a:solidFill>
                <a:latin typeface="+mn-lt"/>
                <a:ea typeface="+mn-ea"/>
                <a:cs typeface="+mn-cs"/>
              </a:defRPr>
            </a:lvl1pPr>
          </a:lstStyle>
          <a:p>
            <a:pPr fontAlgn="auto">
              <a:spcBef>
                <a:spcPts val="0"/>
              </a:spcBef>
              <a:spcAft>
                <a:spcPts val="0"/>
              </a:spcAft>
            </a:pPr>
            <a:r>
              <a:rPr lang="en-US"/>
              <a:t>Divider title or description can go here up to 5 lines </a:t>
            </a:r>
          </a:p>
        </p:txBody>
      </p:sp>
      <p:sp>
        <p:nvSpPr>
          <p:cNvPr id="17" name="Text Placeholder 16">
            <a:extLst>
              <a:ext uri="{FF2B5EF4-FFF2-40B4-BE49-F238E27FC236}">
                <a16:creationId xmlns:a16="http://schemas.microsoft.com/office/drawing/2014/main" id="{416B2A3E-7B18-4E56-9853-3F8353F0DA89}"/>
              </a:ext>
            </a:extLst>
          </p:cNvPr>
          <p:cNvSpPr>
            <a:spLocks noGrp="1"/>
          </p:cNvSpPr>
          <p:nvPr>
            <p:ph type="body" sz="quarter" idx="12" hasCustomPrompt="1"/>
          </p:nvPr>
        </p:nvSpPr>
        <p:spPr>
          <a:xfrm>
            <a:off x="489929" y="1526835"/>
            <a:ext cx="4700067" cy="825840"/>
          </a:xfrm>
        </p:spPr>
        <p:txBody>
          <a:bodyPr anchor="b"/>
          <a:lstStyle>
            <a:lvl1pPr>
              <a:lnSpc>
                <a:spcPct val="80000"/>
              </a:lnSpc>
              <a:defRPr/>
            </a:lvl1pPr>
          </a:lstStyle>
          <a:p>
            <a:pPr fontAlgn="auto">
              <a:spcBef>
                <a:spcPts val="0"/>
              </a:spcBef>
              <a:spcAft>
                <a:spcPts val="0"/>
              </a:spcAft>
            </a:pPr>
            <a:r>
              <a:rPr lang="en-US"/>
              <a:t>Section Name Here </a:t>
            </a:r>
          </a:p>
        </p:txBody>
      </p:sp>
      <p:sp>
        <p:nvSpPr>
          <p:cNvPr id="16" name="Rectangle 15">
            <a:extLst>
              <a:ext uri="{FF2B5EF4-FFF2-40B4-BE49-F238E27FC236}">
                <a16:creationId xmlns:a16="http://schemas.microsoft.com/office/drawing/2014/main" id="{E8E32DC0-4607-4A52-A2BB-B6E5E0689FEB}"/>
              </a:ext>
            </a:extLst>
          </p:cNvPr>
          <p:cNvSpPr/>
          <p:nvPr userDrawn="1"/>
        </p:nvSpPr>
        <p:spPr>
          <a:xfrm>
            <a:off x="12846729" y="5167879"/>
            <a:ext cx="777922" cy="723332"/>
          </a:xfrm>
          <a:prstGeom prst="rect">
            <a:avLst/>
          </a:prstGeom>
          <a:gradFill>
            <a:gsLst>
              <a:gs pos="88000">
                <a:srgbClr val="0F77C5"/>
              </a:gs>
              <a:gs pos="19000">
                <a:srgbClr val="0091DC">
                  <a:alpha val="79000"/>
                </a:srgbClr>
              </a:gs>
              <a:gs pos="100000">
                <a:srgbClr val="0F77C5"/>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C1955-C1BE-426B-ACD3-0962CEFA07C8}"/>
              </a:ext>
            </a:extLst>
          </p:cNvPr>
          <p:cNvSpPr/>
          <p:nvPr userDrawn="1"/>
        </p:nvSpPr>
        <p:spPr>
          <a:xfrm>
            <a:off x="12846729" y="6123222"/>
            <a:ext cx="777922" cy="723332"/>
          </a:xfrm>
          <a:prstGeom prst="rect">
            <a:avLst/>
          </a:prstGeom>
          <a:gradFill>
            <a:gsLst>
              <a:gs pos="100000">
                <a:srgbClr val="FD5001"/>
              </a:gs>
              <a:gs pos="10000">
                <a:schemeClr val="accent1"/>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38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 Normal">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55188" y="2124076"/>
            <a:ext cx="4696530" cy="4102790"/>
          </a:xfrm>
          <a:prstGeom prst="rect">
            <a:avLst/>
          </a:prstGeom>
        </p:spPr>
        <p:txBody>
          <a:bodyPr tIns="0">
            <a:noAutofit/>
          </a:bodyPr>
          <a:lstStyle>
            <a:lvl1pPr marL="0" indent="0">
              <a:spcAft>
                <a:spcPts val="1200"/>
              </a:spcAft>
              <a:buNone/>
              <a:defRPr/>
            </a:lvl1pPr>
            <a:lvl2pPr>
              <a:spcBef>
                <a:spcPts val="0"/>
              </a:spcBef>
              <a:spcAft>
                <a:spcPts val="1200"/>
              </a:spcAft>
              <a:defRPr sz="2000"/>
            </a:lvl2pPr>
            <a:lvl3pPr>
              <a:spcBef>
                <a:spcPts val="0"/>
              </a:spcBef>
              <a:spcAft>
                <a:spcPts val="1200"/>
              </a:spcAft>
              <a:defRPr sz="1800"/>
            </a:lvl3pPr>
            <a:lvl4pPr>
              <a:spcBef>
                <a:spcPts val="0"/>
              </a:spcBef>
              <a:spcAft>
                <a:spcPts val="1200"/>
              </a:spcAft>
              <a:defRPr/>
            </a:lvl4pPr>
            <a:lvl5pPr>
              <a:spcBef>
                <a:spcPts val="0"/>
              </a:spcBef>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5"/>
          <p:cNvSpPr>
            <a:spLocks noGrp="1"/>
          </p:cNvSpPr>
          <p:nvPr>
            <p:ph type="title" hasCustomPrompt="1"/>
          </p:nvPr>
        </p:nvSpPr>
        <p:spPr>
          <a:xfrm>
            <a:off x="455187" y="533400"/>
            <a:ext cx="4696531" cy="1522100"/>
          </a:xfrm>
        </p:spPr>
        <p:txBody>
          <a:bodyPr anchor="t">
            <a:noAutofit/>
          </a:bodyPr>
          <a:lstStyle>
            <a:lvl1pPr>
              <a:lnSpc>
                <a:spcPct val="80000"/>
              </a:lnSpc>
              <a:defRPr/>
            </a:lvl1pPr>
          </a:lstStyle>
          <a:p>
            <a:r>
              <a:rPr lang="en-US"/>
              <a:t>Click To Edit Master Title Style</a:t>
            </a:r>
          </a:p>
        </p:txBody>
      </p:sp>
      <p:sp>
        <p:nvSpPr>
          <p:cNvPr id="5" name="Chart Placeholder 4">
            <a:extLst>
              <a:ext uri="{FF2B5EF4-FFF2-40B4-BE49-F238E27FC236}">
                <a16:creationId xmlns:a16="http://schemas.microsoft.com/office/drawing/2014/main" id="{D21948F7-1A9E-47FA-8C07-CA17BF6611EF}"/>
              </a:ext>
            </a:extLst>
          </p:cNvPr>
          <p:cNvSpPr>
            <a:spLocks noGrp="1"/>
          </p:cNvSpPr>
          <p:nvPr>
            <p:ph type="chart" sz="quarter" idx="13"/>
          </p:nvPr>
        </p:nvSpPr>
        <p:spPr>
          <a:xfrm>
            <a:off x="5449888" y="409295"/>
            <a:ext cx="6269037" cy="5817571"/>
          </a:xfrm>
        </p:spPr>
        <p:txBody>
          <a:bodyPr/>
          <a:lstStyle/>
          <a:p>
            <a:r>
              <a:rPr lang="en-GB"/>
              <a:t>Click icon to add chart</a:t>
            </a:r>
            <a:endParaRPr lang="en-US"/>
          </a:p>
        </p:txBody>
      </p:sp>
      <p:sp>
        <p:nvSpPr>
          <p:cNvPr id="7" name="Footer Placeholder 4">
            <a:extLst>
              <a:ext uri="{FF2B5EF4-FFF2-40B4-BE49-F238E27FC236}">
                <a16:creationId xmlns:a16="http://schemas.microsoft.com/office/drawing/2014/main" id="{B60E83D8-4CE6-489D-9824-44F2E27D1201}"/>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a:solidFill>
                  <a:srgbClr val="A7A99D"/>
                </a:solidFill>
              </a:rPr>
              <a:t>© Copyright 2019 BMC Software, Inc.</a:t>
            </a:r>
          </a:p>
        </p:txBody>
      </p:sp>
      <p:sp>
        <p:nvSpPr>
          <p:cNvPr id="8" name="Slide Number Placeholder 1">
            <a:extLst>
              <a:ext uri="{FF2B5EF4-FFF2-40B4-BE49-F238E27FC236}">
                <a16:creationId xmlns:a16="http://schemas.microsoft.com/office/drawing/2014/main" id="{3789BE18-900E-46CD-9162-E13C3D4DF938}"/>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a:p>
        </p:txBody>
      </p:sp>
    </p:spTree>
    <p:extLst>
      <p:ext uri="{BB962C8B-B14F-4D97-AF65-F5344CB8AC3E}">
        <p14:creationId xmlns:p14="http://schemas.microsoft.com/office/powerpoint/2010/main" val="190755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rmal - Image Background">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a:xfrm>
            <a:off x="19050" y="0"/>
            <a:ext cx="12192000" cy="6858000"/>
          </a:xfrm>
          <a:prstGeom prst="rect">
            <a:avLst/>
          </a:prstGeom>
          <a:solidFill>
            <a:schemeClr val="bg2">
              <a:lumMod val="10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 name="Content Placeholder 3"/>
          <p:cNvSpPr>
            <a:spLocks noGrp="1"/>
          </p:cNvSpPr>
          <p:nvPr>
            <p:ph sz="quarter" idx="11"/>
          </p:nvPr>
        </p:nvSpPr>
        <p:spPr>
          <a:xfrm>
            <a:off x="455188" y="2124076"/>
            <a:ext cx="11272986" cy="4102790"/>
          </a:xfrm>
          <a:prstGeom prst="rect">
            <a:avLst/>
          </a:prstGeom>
        </p:spPr>
        <p:txBody>
          <a:bodyPr>
            <a:noAutofit/>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5"/>
          <p:cNvSpPr>
            <a:spLocks noGrp="1"/>
          </p:cNvSpPr>
          <p:nvPr>
            <p:ph type="title"/>
          </p:nvPr>
        </p:nvSpPr>
        <p:spPr>
          <a:xfrm>
            <a:off x="455188" y="409855"/>
            <a:ext cx="11272986" cy="1645645"/>
          </a:xfrm>
        </p:spPr>
        <p:txBody>
          <a:bodyPr anchor="t">
            <a:noAutofit/>
          </a:bodyPr>
          <a:lstStyle>
            <a:lvl1pPr>
              <a:defRPr>
                <a:solidFill>
                  <a:schemeClr val="bg1"/>
                </a:solidFill>
              </a:defRPr>
            </a:lvl1pPr>
          </a:lstStyle>
          <a:p>
            <a:r>
              <a:rPr lang="en-GB"/>
              <a:t>Click to edit Master title style</a:t>
            </a:r>
            <a:endParaRPr lang="en-US"/>
          </a:p>
        </p:txBody>
      </p:sp>
      <p:sp>
        <p:nvSpPr>
          <p:cNvPr id="7" name="Footer Placeholder 4">
            <a:extLst>
              <a:ext uri="{FF2B5EF4-FFF2-40B4-BE49-F238E27FC236}">
                <a16:creationId xmlns:a16="http://schemas.microsoft.com/office/drawing/2014/main" id="{1606BCB0-15E1-4B8A-94D0-59608190C827}"/>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a:solidFill>
                  <a:srgbClr val="A7A99D"/>
                </a:solidFill>
              </a:rPr>
              <a:t>© Copyright 2019 BMC Software, Inc.</a:t>
            </a:r>
          </a:p>
        </p:txBody>
      </p:sp>
      <p:sp>
        <p:nvSpPr>
          <p:cNvPr id="8" name="Slide Number Placeholder 1">
            <a:extLst>
              <a:ext uri="{FF2B5EF4-FFF2-40B4-BE49-F238E27FC236}">
                <a16:creationId xmlns:a16="http://schemas.microsoft.com/office/drawing/2014/main" id="{BD17BBD1-DBA2-4721-8AE4-248995C6F5C1}"/>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a:p>
        </p:txBody>
      </p:sp>
    </p:spTree>
    <p:extLst>
      <p:ext uri="{BB962C8B-B14F-4D97-AF65-F5344CB8AC3E}">
        <p14:creationId xmlns:p14="http://schemas.microsoft.com/office/powerpoint/2010/main" val="338765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3 icon and subcopy">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87016" y="3424519"/>
            <a:ext cx="3414577" cy="944282"/>
          </a:xfrm>
          <a:prstGeom prst="rect">
            <a:avLst/>
          </a:prstGeom>
        </p:spPr>
        <p:txBody>
          <a:bodyPr anchor="b">
            <a:noAutofit/>
          </a:bodyPr>
          <a:lstStyle>
            <a:lvl1pPr marL="0" indent="0">
              <a:buNone/>
              <a:defRPr sz="2400"/>
            </a:lvl1pPr>
            <a:lvl2pPr>
              <a:defRPr sz="2400"/>
            </a:lvl2pPr>
            <a:lvl3pPr>
              <a:defRPr sz="2400"/>
            </a:lvl3pPr>
            <a:lvl4pPr>
              <a:defRPr sz="2400"/>
            </a:lvl4pPr>
            <a:lvl5pPr>
              <a:defRPr sz="2400"/>
            </a:lvl5pPr>
          </a:lstStyle>
          <a:p>
            <a:pPr lvl="0"/>
            <a:r>
              <a:rPr lang="en-GB"/>
              <a:t>Click to edit Master text styles</a:t>
            </a:r>
          </a:p>
        </p:txBody>
      </p:sp>
      <p:sp>
        <p:nvSpPr>
          <p:cNvPr id="6" name="Title 5"/>
          <p:cNvSpPr>
            <a:spLocks noGrp="1"/>
          </p:cNvSpPr>
          <p:nvPr>
            <p:ph type="title"/>
          </p:nvPr>
        </p:nvSpPr>
        <p:spPr>
          <a:xfrm>
            <a:off x="455188" y="497002"/>
            <a:ext cx="11252718" cy="1645645"/>
          </a:xfrm>
        </p:spPr>
        <p:txBody>
          <a:bodyPr anchor="t">
            <a:noAutofit/>
          </a:bodyPr>
          <a:lstStyle>
            <a:lvl1pPr>
              <a:lnSpc>
                <a:spcPct val="90000"/>
              </a:lnSpc>
              <a:defRPr/>
            </a:lvl1pPr>
          </a:lstStyle>
          <a:p>
            <a:r>
              <a:rPr lang="en-GB"/>
              <a:t>Click to edit Master title style</a:t>
            </a:r>
            <a:endParaRPr lang="en-US"/>
          </a:p>
        </p:txBody>
      </p:sp>
      <p:sp>
        <p:nvSpPr>
          <p:cNvPr id="5" name="Content Placeholder 3"/>
          <p:cNvSpPr>
            <a:spLocks noGrp="1"/>
          </p:cNvSpPr>
          <p:nvPr>
            <p:ph sz="quarter" idx="12"/>
          </p:nvPr>
        </p:nvSpPr>
        <p:spPr>
          <a:xfrm>
            <a:off x="4374258" y="3424519"/>
            <a:ext cx="3414577" cy="944282"/>
          </a:xfrm>
          <a:prstGeom prst="rect">
            <a:avLst/>
          </a:prstGeom>
        </p:spPr>
        <p:txBody>
          <a:bodyPr anchor="b">
            <a:noAutofit/>
          </a:bodyPr>
          <a:lstStyle>
            <a:lvl1pPr marL="0" indent="0">
              <a:buNone/>
              <a:defRPr sz="2400"/>
            </a:lvl1pPr>
            <a:lvl2pPr>
              <a:defRPr sz="2400"/>
            </a:lvl2pPr>
            <a:lvl3pPr>
              <a:defRPr sz="2400"/>
            </a:lvl3pPr>
            <a:lvl4pPr>
              <a:defRPr sz="2400"/>
            </a:lvl4pPr>
            <a:lvl5pPr>
              <a:defRPr sz="2400"/>
            </a:lvl5pPr>
          </a:lstStyle>
          <a:p>
            <a:pPr lvl="0"/>
            <a:r>
              <a:rPr lang="en-GB"/>
              <a:t>Click to edit Master text styles</a:t>
            </a:r>
          </a:p>
        </p:txBody>
      </p:sp>
      <p:sp>
        <p:nvSpPr>
          <p:cNvPr id="8" name="Content Placeholder 3"/>
          <p:cNvSpPr>
            <a:spLocks noGrp="1"/>
          </p:cNvSpPr>
          <p:nvPr>
            <p:ph sz="quarter" idx="13"/>
          </p:nvPr>
        </p:nvSpPr>
        <p:spPr>
          <a:xfrm>
            <a:off x="8293329" y="3424519"/>
            <a:ext cx="3414577" cy="944282"/>
          </a:xfrm>
          <a:prstGeom prst="rect">
            <a:avLst/>
          </a:prstGeom>
        </p:spPr>
        <p:txBody>
          <a:bodyPr anchor="b">
            <a:noAutofit/>
          </a:bodyPr>
          <a:lstStyle>
            <a:lvl1pPr marL="0" indent="0">
              <a:lnSpc>
                <a:spcPct val="90000"/>
              </a:lnSpc>
              <a:buNone/>
              <a:defRPr sz="2400"/>
            </a:lvl1pPr>
            <a:lvl2pPr>
              <a:defRPr sz="2400"/>
            </a:lvl2pPr>
            <a:lvl3pPr>
              <a:defRPr sz="2400"/>
            </a:lvl3pPr>
            <a:lvl4pPr>
              <a:defRPr sz="2400"/>
            </a:lvl4pPr>
            <a:lvl5pPr>
              <a:defRPr sz="2400"/>
            </a:lvl5pPr>
          </a:lstStyle>
          <a:p>
            <a:pPr lvl="0"/>
            <a:r>
              <a:rPr lang="en-GB"/>
              <a:t>Click to edit Master text styles</a:t>
            </a:r>
          </a:p>
        </p:txBody>
      </p:sp>
      <p:sp>
        <p:nvSpPr>
          <p:cNvPr id="2" name="Oval 1"/>
          <p:cNvSpPr/>
          <p:nvPr userDrawn="1"/>
        </p:nvSpPr>
        <p:spPr>
          <a:xfrm>
            <a:off x="571500" y="2092599"/>
            <a:ext cx="1250089" cy="1250089"/>
          </a:xfrm>
          <a:prstGeom prst="ellipse">
            <a:avLst/>
          </a:prstGeom>
          <a:solidFill>
            <a:schemeClr val="accent3"/>
          </a:solidFill>
          <a:ln w="111125">
            <a:solidFill>
              <a:schemeClr val="accent3">
                <a:alpha val="5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2" name="Oval 11"/>
          <p:cNvSpPr/>
          <p:nvPr userDrawn="1"/>
        </p:nvSpPr>
        <p:spPr>
          <a:xfrm>
            <a:off x="4440501" y="2092598"/>
            <a:ext cx="1250089" cy="1250089"/>
          </a:xfrm>
          <a:prstGeom prst="ellipse">
            <a:avLst/>
          </a:prstGeom>
          <a:solidFill>
            <a:schemeClr val="accent3"/>
          </a:solidFill>
          <a:ln w="111125">
            <a:solidFill>
              <a:schemeClr val="accent3">
                <a:alpha val="5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3" name="Oval 12"/>
          <p:cNvSpPr/>
          <p:nvPr userDrawn="1"/>
        </p:nvSpPr>
        <p:spPr>
          <a:xfrm>
            <a:off x="8293329" y="2092597"/>
            <a:ext cx="1250089" cy="1250089"/>
          </a:xfrm>
          <a:prstGeom prst="ellipse">
            <a:avLst/>
          </a:prstGeom>
          <a:solidFill>
            <a:schemeClr val="accent3"/>
          </a:solidFill>
          <a:ln w="111125">
            <a:solidFill>
              <a:schemeClr val="accent3">
                <a:alpha val="5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14" name="Text Placeholder 14"/>
          <p:cNvSpPr>
            <a:spLocks noGrp="1"/>
          </p:cNvSpPr>
          <p:nvPr>
            <p:ph type="body" sz="quarter" idx="14"/>
          </p:nvPr>
        </p:nvSpPr>
        <p:spPr>
          <a:xfrm>
            <a:off x="487017" y="4528470"/>
            <a:ext cx="3414577" cy="1752801"/>
          </a:xfrm>
        </p:spPr>
        <p:txBody>
          <a:bodyPr>
            <a:noAutofit/>
          </a:bodyPr>
          <a:lstStyle>
            <a:lvl1pPr marL="0" indent="0">
              <a:buFont typeface="Arial" panose="020B0604020202020204" pitchFamily="34" charset="0"/>
              <a:buNone/>
              <a:defRPr sz="1400"/>
            </a:lvl1pPr>
            <a:lvl2pPr marL="182880" indent="-182880">
              <a:spcBef>
                <a:spcPts val="200"/>
              </a:spcBef>
              <a:spcAft>
                <a:spcPts val="200"/>
              </a:spcAft>
              <a:buFont typeface="Arial" panose="020B0604020202020204" pitchFamily="34" charset="0"/>
              <a:buChar char="•"/>
              <a:defRPr sz="1400"/>
            </a:lvl2pPr>
            <a:lvl3pPr marL="914207" indent="0">
              <a:buNone/>
              <a:defRPr sz="1400"/>
            </a:lvl3pPr>
            <a:lvl4pPr marL="1371314" indent="0">
              <a:buNone/>
              <a:defRPr sz="1400"/>
            </a:lvl4pPr>
            <a:lvl5pPr marL="1828418" indent="0">
              <a:buNone/>
              <a:defRPr sz="14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Text Placeholder 14"/>
          <p:cNvSpPr>
            <a:spLocks noGrp="1"/>
          </p:cNvSpPr>
          <p:nvPr>
            <p:ph type="body" sz="quarter" idx="15"/>
          </p:nvPr>
        </p:nvSpPr>
        <p:spPr>
          <a:xfrm>
            <a:off x="4380780" y="4528470"/>
            <a:ext cx="3429603" cy="1752801"/>
          </a:xfrm>
        </p:spPr>
        <p:txBody>
          <a:bodyPr>
            <a:noAutofit/>
          </a:bodyPr>
          <a:lstStyle>
            <a:lvl1pPr marL="0" indent="0">
              <a:buFont typeface="Arial" panose="020B0604020202020204" pitchFamily="34" charset="0"/>
              <a:buNone/>
              <a:defRPr sz="1400"/>
            </a:lvl1pPr>
            <a:lvl2pPr marL="182880" indent="-182880">
              <a:spcBef>
                <a:spcPts val="200"/>
              </a:spcBef>
              <a:spcAft>
                <a:spcPts val="200"/>
              </a:spcAft>
              <a:buFont typeface="Arial" panose="020B0604020202020204" pitchFamily="34" charset="0"/>
              <a:buChar char="•"/>
              <a:defRPr sz="1400"/>
            </a:lvl2pPr>
            <a:lvl3pPr marL="914207" indent="0">
              <a:buNone/>
              <a:defRPr sz="1400"/>
            </a:lvl3pPr>
            <a:lvl4pPr marL="1371314" indent="0">
              <a:buNone/>
              <a:defRPr sz="1400"/>
            </a:lvl4pPr>
            <a:lvl5pPr marL="1828418" indent="0">
              <a:buNone/>
              <a:defRPr sz="14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Text Placeholder 14"/>
          <p:cNvSpPr>
            <a:spLocks noGrp="1"/>
          </p:cNvSpPr>
          <p:nvPr>
            <p:ph type="body" sz="quarter" idx="16"/>
          </p:nvPr>
        </p:nvSpPr>
        <p:spPr>
          <a:xfrm>
            <a:off x="8293329" y="4528470"/>
            <a:ext cx="3414577" cy="1704989"/>
          </a:xfrm>
        </p:spPr>
        <p:txBody>
          <a:bodyPr>
            <a:noAutofit/>
          </a:bodyPr>
          <a:lstStyle>
            <a:lvl1pPr marL="0" indent="0">
              <a:buFont typeface="Arial" panose="020B0604020202020204" pitchFamily="34" charset="0"/>
              <a:buNone/>
              <a:defRPr sz="1400"/>
            </a:lvl1pPr>
            <a:lvl2pPr marL="182880" indent="-182880">
              <a:spcBef>
                <a:spcPts val="200"/>
              </a:spcBef>
              <a:spcAft>
                <a:spcPts val="200"/>
              </a:spcAft>
              <a:buFont typeface="Arial" panose="020B0604020202020204" pitchFamily="34" charset="0"/>
              <a:buChar char="•"/>
              <a:defRPr sz="1400"/>
            </a:lvl2pPr>
            <a:lvl3pPr marL="914207" indent="0">
              <a:buNone/>
              <a:defRPr sz="1400"/>
            </a:lvl3pPr>
            <a:lvl4pPr marL="1371314" indent="0">
              <a:buNone/>
              <a:defRPr sz="1400"/>
            </a:lvl4pPr>
            <a:lvl5pPr marL="1828418" indent="0">
              <a:buNone/>
              <a:defRPr sz="14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7" name="Footer Placeholder 4">
            <a:extLst>
              <a:ext uri="{FF2B5EF4-FFF2-40B4-BE49-F238E27FC236}">
                <a16:creationId xmlns:a16="http://schemas.microsoft.com/office/drawing/2014/main" id="{FFCA3567-950F-41BB-B158-31A621E3E1FF}"/>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a:solidFill>
                  <a:srgbClr val="A7A99D"/>
                </a:solidFill>
              </a:rPr>
              <a:t>© Copyright 2019 BMC Software, Inc.</a:t>
            </a:r>
          </a:p>
        </p:txBody>
      </p:sp>
      <p:sp>
        <p:nvSpPr>
          <p:cNvPr id="18" name="Slide Number Placeholder 1">
            <a:extLst>
              <a:ext uri="{FF2B5EF4-FFF2-40B4-BE49-F238E27FC236}">
                <a16:creationId xmlns:a16="http://schemas.microsoft.com/office/drawing/2014/main" id="{382C303A-4270-451B-9F2C-F6F0D17F291C}"/>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a:p>
        </p:txBody>
      </p:sp>
    </p:spTree>
    <p:extLst>
      <p:ext uri="{BB962C8B-B14F-4D97-AF65-F5344CB8AC3E}">
        <p14:creationId xmlns:p14="http://schemas.microsoft.com/office/powerpoint/2010/main" val="275671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fographic slide - Normal">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80769" y="2124076"/>
            <a:ext cx="5077350" cy="4122668"/>
          </a:xfrm>
          <a:prstGeom prst="rect">
            <a:avLst/>
          </a:prstGeom>
        </p:spPr>
        <p:txBody>
          <a:bodyPr/>
          <a:lstStyle>
            <a:lvl1pPr marL="0" inden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p:cNvSpPr>
            <a:spLocks noGrp="1"/>
          </p:cNvSpPr>
          <p:nvPr>
            <p:ph type="pic" sz="quarter" idx="13"/>
          </p:nvPr>
        </p:nvSpPr>
        <p:spPr>
          <a:xfrm>
            <a:off x="6096000" y="2124075"/>
            <a:ext cx="5604193" cy="4122669"/>
          </a:xfrm>
        </p:spPr>
        <p:txBody>
          <a:bodyPr/>
          <a:lstStyle/>
          <a:p>
            <a:r>
              <a:rPr lang="en-GB"/>
              <a:t>Click icon to add picture</a:t>
            </a:r>
            <a:endParaRPr lang="en-US"/>
          </a:p>
        </p:txBody>
      </p:sp>
      <p:sp>
        <p:nvSpPr>
          <p:cNvPr id="3" name="Title 2"/>
          <p:cNvSpPr>
            <a:spLocks noGrp="1"/>
          </p:cNvSpPr>
          <p:nvPr>
            <p:ph type="title"/>
          </p:nvPr>
        </p:nvSpPr>
        <p:spPr>
          <a:xfrm>
            <a:off x="478914" y="144363"/>
            <a:ext cx="11221279" cy="1325563"/>
          </a:xfrm>
        </p:spPr>
        <p:txBody>
          <a:bodyPr/>
          <a:lstStyle/>
          <a:p>
            <a:r>
              <a:rPr lang="en-GB"/>
              <a:t>Click to edit Master title style</a:t>
            </a:r>
            <a:endParaRPr lang="en-US"/>
          </a:p>
        </p:txBody>
      </p:sp>
      <p:sp>
        <p:nvSpPr>
          <p:cNvPr id="8" name="Footer Placeholder 4">
            <a:extLst>
              <a:ext uri="{FF2B5EF4-FFF2-40B4-BE49-F238E27FC236}">
                <a16:creationId xmlns:a16="http://schemas.microsoft.com/office/drawing/2014/main" id="{264684AA-DFD4-4CA3-A1EF-68B78C3EC01D}"/>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a:solidFill>
                  <a:srgbClr val="A7A99D"/>
                </a:solidFill>
              </a:rPr>
              <a:t>© Copyright 2019 BMC Software, Inc.</a:t>
            </a:r>
          </a:p>
        </p:txBody>
      </p:sp>
      <p:sp>
        <p:nvSpPr>
          <p:cNvPr id="9" name="Slide Number Placeholder 1">
            <a:extLst>
              <a:ext uri="{FF2B5EF4-FFF2-40B4-BE49-F238E27FC236}">
                <a16:creationId xmlns:a16="http://schemas.microsoft.com/office/drawing/2014/main" id="{0FBF40A4-0CEE-4F76-81EF-EF469BF636D1}"/>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a:p>
        </p:txBody>
      </p:sp>
    </p:spTree>
    <p:extLst>
      <p:ext uri="{BB962C8B-B14F-4D97-AF65-F5344CB8AC3E}">
        <p14:creationId xmlns:p14="http://schemas.microsoft.com/office/powerpoint/2010/main" val="11467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ver_2_blue">
    <p:bg>
      <p:bgPr>
        <a:gradFill flip="none" rotWithShape="1">
          <a:gsLst>
            <a:gs pos="88000">
              <a:srgbClr val="0F77C5"/>
            </a:gs>
            <a:gs pos="22000">
              <a:srgbClr val="0091DC"/>
            </a:gs>
            <a:gs pos="100000">
              <a:srgbClr val="0F77C5"/>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36B35900-6226-4FF8-B895-52E6E561CF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65" y="-7291048"/>
            <a:ext cx="19710859" cy="21440095"/>
          </a:xfrm>
          <a:prstGeom prst="rect">
            <a:avLst/>
          </a:prstGeom>
        </p:spPr>
      </p:pic>
      <p:sp>
        <p:nvSpPr>
          <p:cNvPr id="121" name="Freeform 5">
            <a:extLst>
              <a:ext uri="{FF2B5EF4-FFF2-40B4-BE49-F238E27FC236}">
                <a16:creationId xmlns:a16="http://schemas.microsoft.com/office/drawing/2014/main" id="{D08F1A01-E132-4DA3-9459-2B95E3AF6840}"/>
              </a:ext>
            </a:extLst>
          </p:cNvPr>
          <p:cNvSpPr>
            <a:spLocks noEditPoints="1"/>
          </p:cNvSpPr>
          <p:nvPr userDrawn="1"/>
        </p:nvSpPr>
        <p:spPr bwMode="auto">
          <a:xfrm>
            <a:off x="10828338" y="5978525"/>
            <a:ext cx="203200" cy="309562"/>
          </a:xfrm>
          <a:custGeom>
            <a:avLst/>
            <a:gdLst>
              <a:gd name="T0" fmla="*/ 110 w 387"/>
              <a:gd name="T1" fmla="*/ 444 h 586"/>
              <a:gd name="T2" fmla="*/ 110 w 387"/>
              <a:gd name="T3" fmla="*/ 444 h 586"/>
              <a:gd name="T4" fmla="*/ 184 w 387"/>
              <a:gd name="T5" fmla="*/ 490 h 586"/>
              <a:gd name="T6" fmla="*/ 278 w 387"/>
              <a:gd name="T7" fmla="*/ 379 h 586"/>
              <a:gd name="T8" fmla="*/ 184 w 387"/>
              <a:gd name="T9" fmla="*/ 267 h 586"/>
              <a:gd name="T10" fmla="*/ 110 w 387"/>
              <a:gd name="T11" fmla="*/ 314 h 586"/>
              <a:gd name="T12" fmla="*/ 110 w 387"/>
              <a:gd name="T13" fmla="*/ 444 h 586"/>
              <a:gd name="T14" fmla="*/ 110 w 387"/>
              <a:gd name="T15" fmla="*/ 444 h 586"/>
              <a:gd name="T16" fmla="*/ 110 w 387"/>
              <a:gd name="T17" fmla="*/ 578 h 586"/>
              <a:gd name="T18" fmla="*/ 110 w 387"/>
              <a:gd name="T19" fmla="*/ 578 h 586"/>
              <a:gd name="T20" fmla="*/ 0 w 387"/>
              <a:gd name="T21" fmla="*/ 578 h 586"/>
              <a:gd name="T22" fmla="*/ 0 w 387"/>
              <a:gd name="T23" fmla="*/ 0 h 586"/>
              <a:gd name="T24" fmla="*/ 110 w 387"/>
              <a:gd name="T25" fmla="*/ 0 h 586"/>
              <a:gd name="T26" fmla="*/ 110 w 387"/>
              <a:gd name="T27" fmla="*/ 213 h 586"/>
              <a:gd name="T28" fmla="*/ 208 w 387"/>
              <a:gd name="T29" fmla="*/ 171 h 586"/>
              <a:gd name="T30" fmla="*/ 387 w 387"/>
              <a:gd name="T31" fmla="*/ 379 h 586"/>
              <a:gd name="T32" fmla="*/ 208 w 387"/>
              <a:gd name="T33" fmla="*/ 586 h 586"/>
              <a:gd name="T34" fmla="*/ 110 w 387"/>
              <a:gd name="T35" fmla="*/ 545 h 586"/>
              <a:gd name="T36" fmla="*/ 110 w 387"/>
              <a:gd name="T37" fmla="*/ 5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 h="586">
                <a:moveTo>
                  <a:pt x="110" y="444"/>
                </a:moveTo>
                <a:lnTo>
                  <a:pt x="110" y="444"/>
                </a:lnTo>
                <a:cubicBezTo>
                  <a:pt x="122" y="472"/>
                  <a:pt x="151" y="490"/>
                  <a:pt x="184" y="490"/>
                </a:cubicBezTo>
                <a:cubicBezTo>
                  <a:pt x="243" y="490"/>
                  <a:pt x="278" y="442"/>
                  <a:pt x="278" y="379"/>
                </a:cubicBezTo>
                <a:cubicBezTo>
                  <a:pt x="278" y="315"/>
                  <a:pt x="243" y="267"/>
                  <a:pt x="184" y="267"/>
                </a:cubicBezTo>
                <a:cubicBezTo>
                  <a:pt x="152" y="267"/>
                  <a:pt x="122" y="287"/>
                  <a:pt x="110" y="314"/>
                </a:cubicBezTo>
                <a:lnTo>
                  <a:pt x="110" y="444"/>
                </a:lnTo>
                <a:lnTo>
                  <a:pt x="110" y="444"/>
                </a:lnTo>
                <a:close/>
                <a:moveTo>
                  <a:pt x="110" y="578"/>
                </a:moveTo>
                <a:lnTo>
                  <a:pt x="110" y="578"/>
                </a:lnTo>
                <a:lnTo>
                  <a:pt x="0" y="578"/>
                </a:lnTo>
                <a:lnTo>
                  <a:pt x="0" y="0"/>
                </a:lnTo>
                <a:lnTo>
                  <a:pt x="110" y="0"/>
                </a:lnTo>
                <a:lnTo>
                  <a:pt x="110" y="213"/>
                </a:lnTo>
                <a:cubicBezTo>
                  <a:pt x="128" y="192"/>
                  <a:pt x="166" y="171"/>
                  <a:pt x="208" y="171"/>
                </a:cubicBezTo>
                <a:cubicBezTo>
                  <a:pt x="323" y="171"/>
                  <a:pt x="387" y="266"/>
                  <a:pt x="387" y="379"/>
                </a:cubicBezTo>
                <a:cubicBezTo>
                  <a:pt x="387" y="493"/>
                  <a:pt x="323" y="586"/>
                  <a:pt x="208" y="586"/>
                </a:cubicBezTo>
                <a:cubicBezTo>
                  <a:pt x="166" y="586"/>
                  <a:pt x="128" y="566"/>
                  <a:pt x="110" y="545"/>
                </a:cubicBezTo>
                <a:lnTo>
                  <a:pt x="110" y="57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
            <a:extLst>
              <a:ext uri="{FF2B5EF4-FFF2-40B4-BE49-F238E27FC236}">
                <a16:creationId xmlns:a16="http://schemas.microsoft.com/office/drawing/2014/main" id="{539ED711-EF77-4BBF-826A-213CACE8EA64}"/>
              </a:ext>
            </a:extLst>
          </p:cNvPr>
          <p:cNvSpPr>
            <a:spLocks/>
          </p:cNvSpPr>
          <p:nvPr userDrawn="1"/>
        </p:nvSpPr>
        <p:spPr bwMode="auto">
          <a:xfrm>
            <a:off x="11055350" y="6069013"/>
            <a:ext cx="296862" cy="215900"/>
          </a:xfrm>
          <a:custGeom>
            <a:avLst/>
            <a:gdLst>
              <a:gd name="T0" fmla="*/ 433 w 562"/>
              <a:gd name="T1" fmla="*/ 0 h 407"/>
              <a:gd name="T2" fmla="*/ 433 w 562"/>
              <a:gd name="T3" fmla="*/ 0 h 407"/>
              <a:gd name="T4" fmla="*/ 562 w 562"/>
              <a:gd name="T5" fmla="*/ 147 h 407"/>
              <a:gd name="T6" fmla="*/ 562 w 562"/>
              <a:gd name="T7" fmla="*/ 407 h 407"/>
              <a:gd name="T8" fmla="*/ 453 w 562"/>
              <a:gd name="T9" fmla="*/ 407 h 407"/>
              <a:gd name="T10" fmla="*/ 453 w 562"/>
              <a:gd name="T11" fmla="*/ 170 h 407"/>
              <a:gd name="T12" fmla="*/ 397 w 562"/>
              <a:gd name="T13" fmla="*/ 99 h 407"/>
              <a:gd name="T14" fmla="*/ 336 w 562"/>
              <a:gd name="T15" fmla="*/ 151 h 407"/>
              <a:gd name="T16" fmla="*/ 336 w 562"/>
              <a:gd name="T17" fmla="*/ 407 h 407"/>
              <a:gd name="T18" fmla="*/ 226 w 562"/>
              <a:gd name="T19" fmla="*/ 407 h 407"/>
              <a:gd name="T20" fmla="*/ 226 w 562"/>
              <a:gd name="T21" fmla="*/ 170 h 407"/>
              <a:gd name="T22" fmla="*/ 171 w 562"/>
              <a:gd name="T23" fmla="*/ 99 h 407"/>
              <a:gd name="T24" fmla="*/ 109 w 562"/>
              <a:gd name="T25" fmla="*/ 151 h 407"/>
              <a:gd name="T26" fmla="*/ 109 w 562"/>
              <a:gd name="T27" fmla="*/ 407 h 407"/>
              <a:gd name="T28" fmla="*/ 0 w 562"/>
              <a:gd name="T29" fmla="*/ 407 h 407"/>
              <a:gd name="T30" fmla="*/ 0 w 562"/>
              <a:gd name="T31" fmla="*/ 9 h 407"/>
              <a:gd name="T32" fmla="*/ 109 w 562"/>
              <a:gd name="T33" fmla="*/ 9 h 407"/>
              <a:gd name="T34" fmla="*/ 109 w 562"/>
              <a:gd name="T35" fmla="*/ 42 h 407"/>
              <a:gd name="T36" fmla="*/ 208 w 562"/>
              <a:gd name="T37" fmla="*/ 0 h 407"/>
              <a:gd name="T38" fmla="*/ 314 w 562"/>
              <a:gd name="T39" fmla="*/ 51 h 407"/>
              <a:gd name="T40" fmla="*/ 433 w 562"/>
              <a:gd name="T41"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2" h="407">
                <a:moveTo>
                  <a:pt x="433" y="0"/>
                </a:moveTo>
                <a:lnTo>
                  <a:pt x="433" y="0"/>
                </a:lnTo>
                <a:cubicBezTo>
                  <a:pt x="513" y="0"/>
                  <a:pt x="562" y="57"/>
                  <a:pt x="562" y="147"/>
                </a:cubicBezTo>
                <a:lnTo>
                  <a:pt x="562" y="407"/>
                </a:lnTo>
                <a:lnTo>
                  <a:pt x="453" y="407"/>
                </a:lnTo>
                <a:lnTo>
                  <a:pt x="453" y="170"/>
                </a:lnTo>
                <a:cubicBezTo>
                  <a:pt x="453" y="127"/>
                  <a:pt x="434" y="99"/>
                  <a:pt x="397" y="99"/>
                </a:cubicBezTo>
                <a:cubicBezTo>
                  <a:pt x="368" y="99"/>
                  <a:pt x="343" y="117"/>
                  <a:pt x="336" y="151"/>
                </a:cubicBezTo>
                <a:lnTo>
                  <a:pt x="336" y="407"/>
                </a:lnTo>
                <a:lnTo>
                  <a:pt x="226" y="407"/>
                </a:lnTo>
                <a:lnTo>
                  <a:pt x="226" y="170"/>
                </a:lnTo>
                <a:cubicBezTo>
                  <a:pt x="226" y="127"/>
                  <a:pt x="208" y="99"/>
                  <a:pt x="171" y="99"/>
                </a:cubicBezTo>
                <a:cubicBezTo>
                  <a:pt x="143" y="99"/>
                  <a:pt x="116" y="117"/>
                  <a:pt x="109" y="151"/>
                </a:cubicBezTo>
                <a:lnTo>
                  <a:pt x="109" y="407"/>
                </a:lnTo>
                <a:lnTo>
                  <a:pt x="0" y="407"/>
                </a:lnTo>
                <a:lnTo>
                  <a:pt x="0" y="9"/>
                </a:lnTo>
                <a:lnTo>
                  <a:pt x="109" y="9"/>
                </a:lnTo>
                <a:lnTo>
                  <a:pt x="109" y="42"/>
                </a:lnTo>
                <a:cubicBezTo>
                  <a:pt x="128" y="17"/>
                  <a:pt x="164" y="0"/>
                  <a:pt x="208" y="0"/>
                </a:cubicBezTo>
                <a:cubicBezTo>
                  <a:pt x="255" y="0"/>
                  <a:pt x="292" y="22"/>
                  <a:pt x="314" y="51"/>
                </a:cubicBezTo>
                <a:cubicBezTo>
                  <a:pt x="339" y="23"/>
                  <a:pt x="377" y="0"/>
                  <a:pt x="4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
            <a:extLst>
              <a:ext uri="{FF2B5EF4-FFF2-40B4-BE49-F238E27FC236}">
                <a16:creationId xmlns:a16="http://schemas.microsoft.com/office/drawing/2014/main" id="{C0F12D4B-BAC7-4495-BE49-E1B25978DA8F}"/>
              </a:ext>
            </a:extLst>
          </p:cNvPr>
          <p:cNvSpPr>
            <a:spLocks/>
          </p:cNvSpPr>
          <p:nvPr userDrawn="1"/>
        </p:nvSpPr>
        <p:spPr bwMode="auto">
          <a:xfrm>
            <a:off x="11374438" y="6069013"/>
            <a:ext cx="190500" cy="219075"/>
          </a:xfrm>
          <a:custGeom>
            <a:avLst/>
            <a:gdLst>
              <a:gd name="T0" fmla="*/ 189 w 361"/>
              <a:gd name="T1" fmla="*/ 0 h 415"/>
              <a:gd name="T2" fmla="*/ 189 w 361"/>
              <a:gd name="T3" fmla="*/ 0 h 415"/>
              <a:gd name="T4" fmla="*/ 361 w 361"/>
              <a:gd name="T5" fmla="*/ 143 h 415"/>
              <a:gd name="T6" fmla="*/ 254 w 361"/>
              <a:gd name="T7" fmla="*/ 143 h 415"/>
              <a:gd name="T8" fmla="*/ 189 w 361"/>
              <a:gd name="T9" fmla="*/ 95 h 415"/>
              <a:gd name="T10" fmla="*/ 108 w 361"/>
              <a:gd name="T11" fmla="*/ 208 h 415"/>
              <a:gd name="T12" fmla="*/ 189 w 361"/>
              <a:gd name="T13" fmla="*/ 321 h 415"/>
              <a:gd name="T14" fmla="*/ 254 w 361"/>
              <a:gd name="T15" fmla="*/ 272 h 415"/>
              <a:gd name="T16" fmla="*/ 361 w 361"/>
              <a:gd name="T17" fmla="*/ 272 h 415"/>
              <a:gd name="T18" fmla="*/ 189 w 361"/>
              <a:gd name="T19" fmla="*/ 415 h 415"/>
              <a:gd name="T20" fmla="*/ 0 w 361"/>
              <a:gd name="T21" fmla="*/ 208 h 415"/>
              <a:gd name="T22" fmla="*/ 189 w 361"/>
              <a:gd name="T2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415">
                <a:moveTo>
                  <a:pt x="189" y="0"/>
                </a:moveTo>
                <a:lnTo>
                  <a:pt x="189" y="0"/>
                </a:lnTo>
                <a:cubicBezTo>
                  <a:pt x="288" y="0"/>
                  <a:pt x="350" y="59"/>
                  <a:pt x="361" y="143"/>
                </a:cubicBezTo>
                <a:lnTo>
                  <a:pt x="254" y="143"/>
                </a:lnTo>
                <a:cubicBezTo>
                  <a:pt x="248" y="113"/>
                  <a:pt x="224" y="95"/>
                  <a:pt x="189" y="95"/>
                </a:cubicBezTo>
                <a:cubicBezTo>
                  <a:pt x="139" y="95"/>
                  <a:pt x="108" y="141"/>
                  <a:pt x="108" y="208"/>
                </a:cubicBezTo>
                <a:cubicBezTo>
                  <a:pt x="108" y="275"/>
                  <a:pt x="139" y="321"/>
                  <a:pt x="189" y="321"/>
                </a:cubicBezTo>
                <a:cubicBezTo>
                  <a:pt x="224" y="321"/>
                  <a:pt x="248" y="303"/>
                  <a:pt x="254" y="272"/>
                </a:cubicBezTo>
                <a:lnTo>
                  <a:pt x="361" y="272"/>
                </a:lnTo>
                <a:cubicBezTo>
                  <a:pt x="350" y="358"/>
                  <a:pt x="288" y="415"/>
                  <a:pt x="189" y="415"/>
                </a:cubicBezTo>
                <a:cubicBezTo>
                  <a:pt x="77" y="415"/>
                  <a:pt x="0" y="331"/>
                  <a:pt x="0" y="208"/>
                </a:cubicBezTo>
                <a:cubicBezTo>
                  <a:pt x="0" y="85"/>
                  <a:pt x="77" y="0"/>
                  <a:pt x="18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8">
            <a:extLst>
              <a:ext uri="{FF2B5EF4-FFF2-40B4-BE49-F238E27FC236}">
                <a16:creationId xmlns:a16="http://schemas.microsoft.com/office/drawing/2014/main" id="{9486340F-B7DF-44D8-8051-90D2A8C8A904}"/>
              </a:ext>
            </a:extLst>
          </p:cNvPr>
          <p:cNvSpPr>
            <a:spLocks noEditPoints="1"/>
          </p:cNvSpPr>
          <p:nvPr userDrawn="1"/>
        </p:nvSpPr>
        <p:spPr bwMode="auto">
          <a:xfrm>
            <a:off x="10429875" y="5891213"/>
            <a:ext cx="298450" cy="484187"/>
          </a:xfrm>
          <a:custGeom>
            <a:avLst/>
            <a:gdLst>
              <a:gd name="T0" fmla="*/ 89 w 568"/>
              <a:gd name="T1" fmla="*/ 98 h 912"/>
              <a:gd name="T2" fmla="*/ 89 w 568"/>
              <a:gd name="T3" fmla="*/ 98 h 912"/>
              <a:gd name="T4" fmla="*/ 89 w 568"/>
              <a:gd name="T5" fmla="*/ 215 h 912"/>
              <a:gd name="T6" fmla="*/ 122 w 568"/>
              <a:gd name="T7" fmla="*/ 273 h 912"/>
              <a:gd name="T8" fmla="*/ 341 w 568"/>
              <a:gd name="T9" fmla="*/ 405 h 912"/>
              <a:gd name="T10" fmla="*/ 470 w 568"/>
              <a:gd name="T11" fmla="*/ 328 h 912"/>
              <a:gd name="T12" fmla="*/ 89 w 568"/>
              <a:gd name="T13" fmla="*/ 98 h 912"/>
              <a:gd name="T14" fmla="*/ 89 w 568"/>
              <a:gd name="T15" fmla="*/ 98 h 912"/>
              <a:gd name="T16" fmla="*/ 341 w 568"/>
              <a:gd name="T17" fmla="*/ 508 h 912"/>
              <a:gd name="T18" fmla="*/ 341 w 568"/>
              <a:gd name="T19" fmla="*/ 508 h 912"/>
              <a:gd name="T20" fmla="*/ 122 w 568"/>
              <a:gd name="T21" fmla="*/ 640 h 912"/>
              <a:gd name="T22" fmla="*/ 89 w 568"/>
              <a:gd name="T23" fmla="*/ 699 h 912"/>
              <a:gd name="T24" fmla="*/ 89 w 568"/>
              <a:gd name="T25" fmla="*/ 814 h 912"/>
              <a:gd name="T26" fmla="*/ 470 w 568"/>
              <a:gd name="T27" fmla="*/ 585 h 912"/>
              <a:gd name="T28" fmla="*/ 341 w 568"/>
              <a:gd name="T29" fmla="*/ 508 h 912"/>
              <a:gd name="T30" fmla="*/ 341 w 568"/>
              <a:gd name="T31" fmla="*/ 508 h 912"/>
              <a:gd name="T32" fmla="*/ 75 w 568"/>
              <a:gd name="T33" fmla="*/ 912 h 912"/>
              <a:gd name="T34" fmla="*/ 75 w 568"/>
              <a:gd name="T35" fmla="*/ 912 h 912"/>
              <a:gd name="T36" fmla="*/ 0 w 568"/>
              <a:gd name="T37" fmla="*/ 828 h 912"/>
              <a:gd name="T38" fmla="*/ 0 w 568"/>
              <a:gd name="T39" fmla="*/ 699 h 912"/>
              <a:gd name="T40" fmla="*/ 77 w 568"/>
              <a:gd name="T41" fmla="*/ 563 h 912"/>
              <a:gd name="T42" fmla="*/ 255 w 568"/>
              <a:gd name="T43" fmla="*/ 457 h 912"/>
              <a:gd name="T44" fmla="*/ 77 w 568"/>
              <a:gd name="T45" fmla="*/ 350 h 912"/>
              <a:gd name="T46" fmla="*/ 1 w 568"/>
              <a:gd name="T47" fmla="*/ 215 h 912"/>
              <a:gd name="T48" fmla="*/ 1 w 568"/>
              <a:gd name="T49" fmla="*/ 84 h 912"/>
              <a:gd name="T50" fmla="*/ 75 w 568"/>
              <a:gd name="T51" fmla="*/ 0 h 912"/>
              <a:gd name="T52" fmla="*/ 122 w 568"/>
              <a:gd name="T53" fmla="*/ 15 h 912"/>
              <a:gd name="T54" fmla="*/ 524 w 568"/>
              <a:gd name="T55" fmla="*/ 257 h 912"/>
              <a:gd name="T56" fmla="*/ 568 w 568"/>
              <a:gd name="T57" fmla="*/ 328 h 912"/>
              <a:gd name="T58" fmla="*/ 524 w 568"/>
              <a:gd name="T59" fmla="*/ 399 h 912"/>
              <a:gd name="T60" fmla="*/ 428 w 568"/>
              <a:gd name="T61" fmla="*/ 457 h 912"/>
              <a:gd name="T62" fmla="*/ 524 w 568"/>
              <a:gd name="T63" fmla="*/ 514 h 912"/>
              <a:gd name="T64" fmla="*/ 568 w 568"/>
              <a:gd name="T65" fmla="*/ 585 h 912"/>
              <a:gd name="T66" fmla="*/ 524 w 568"/>
              <a:gd name="T67" fmla="*/ 656 h 912"/>
              <a:gd name="T68" fmla="*/ 122 w 568"/>
              <a:gd name="T69" fmla="*/ 898 h 912"/>
              <a:gd name="T70" fmla="*/ 75 w 568"/>
              <a:gd name="T71"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912">
                <a:moveTo>
                  <a:pt x="89" y="98"/>
                </a:moveTo>
                <a:lnTo>
                  <a:pt x="89" y="98"/>
                </a:lnTo>
                <a:lnTo>
                  <a:pt x="89" y="215"/>
                </a:lnTo>
                <a:cubicBezTo>
                  <a:pt x="89" y="234"/>
                  <a:pt x="105" y="263"/>
                  <a:pt x="122" y="273"/>
                </a:cubicBezTo>
                <a:lnTo>
                  <a:pt x="341" y="405"/>
                </a:lnTo>
                <a:lnTo>
                  <a:pt x="470" y="328"/>
                </a:lnTo>
                <a:lnTo>
                  <a:pt x="89" y="98"/>
                </a:lnTo>
                <a:lnTo>
                  <a:pt x="89" y="98"/>
                </a:lnTo>
                <a:close/>
                <a:moveTo>
                  <a:pt x="341" y="508"/>
                </a:moveTo>
                <a:lnTo>
                  <a:pt x="341" y="508"/>
                </a:lnTo>
                <a:lnTo>
                  <a:pt x="122" y="640"/>
                </a:lnTo>
                <a:cubicBezTo>
                  <a:pt x="105" y="650"/>
                  <a:pt x="89" y="679"/>
                  <a:pt x="89" y="699"/>
                </a:cubicBezTo>
                <a:lnTo>
                  <a:pt x="89" y="814"/>
                </a:lnTo>
                <a:lnTo>
                  <a:pt x="470" y="585"/>
                </a:lnTo>
                <a:lnTo>
                  <a:pt x="341" y="508"/>
                </a:lnTo>
                <a:lnTo>
                  <a:pt x="341" y="508"/>
                </a:lnTo>
                <a:close/>
                <a:moveTo>
                  <a:pt x="75" y="912"/>
                </a:moveTo>
                <a:lnTo>
                  <a:pt x="75" y="912"/>
                </a:lnTo>
                <a:cubicBezTo>
                  <a:pt x="38" y="912"/>
                  <a:pt x="0" y="883"/>
                  <a:pt x="0" y="828"/>
                </a:cubicBezTo>
                <a:lnTo>
                  <a:pt x="0" y="699"/>
                </a:lnTo>
                <a:cubicBezTo>
                  <a:pt x="0" y="648"/>
                  <a:pt x="33" y="589"/>
                  <a:pt x="77" y="563"/>
                </a:cubicBezTo>
                <a:lnTo>
                  <a:pt x="255" y="457"/>
                </a:lnTo>
                <a:lnTo>
                  <a:pt x="77" y="350"/>
                </a:lnTo>
                <a:cubicBezTo>
                  <a:pt x="34" y="324"/>
                  <a:pt x="1" y="266"/>
                  <a:pt x="1" y="215"/>
                </a:cubicBezTo>
                <a:lnTo>
                  <a:pt x="1" y="84"/>
                </a:lnTo>
                <a:cubicBezTo>
                  <a:pt x="1" y="29"/>
                  <a:pt x="38" y="0"/>
                  <a:pt x="75" y="0"/>
                </a:cubicBezTo>
                <a:cubicBezTo>
                  <a:pt x="91" y="0"/>
                  <a:pt x="106" y="5"/>
                  <a:pt x="122" y="15"/>
                </a:cubicBezTo>
                <a:lnTo>
                  <a:pt x="524" y="257"/>
                </a:lnTo>
                <a:cubicBezTo>
                  <a:pt x="552" y="273"/>
                  <a:pt x="568" y="299"/>
                  <a:pt x="568" y="328"/>
                </a:cubicBezTo>
                <a:cubicBezTo>
                  <a:pt x="568" y="356"/>
                  <a:pt x="552" y="382"/>
                  <a:pt x="524" y="399"/>
                </a:cubicBezTo>
                <a:lnTo>
                  <a:pt x="428" y="457"/>
                </a:lnTo>
                <a:lnTo>
                  <a:pt x="524" y="514"/>
                </a:lnTo>
                <a:cubicBezTo>
                  <a:pt x="552" y="531"/>
                  <a:pt x="568" y="557"/>
                  <a:pt x="568" y="585"/>
                </a:cubicBezTo>
                <a:cubicBezTo>
                  <a:pt x="568" y="614"/>
                  <a:pt x="552" y="640"/>
                  <a:pt x="524" y="656"/>
                </a:cubicBezTo>
                <a:lnTo>
                  <a:pt x="122" y="898"/>
                </a:lnTo>
                <a:cubicBezTo>
                  <a:pt x="106" y="907"/>
                  <a:pt x="90" y="912"/>
                  <a:pt x="75" y="912"/>
                </a:cubicBezTo>
                <a:close/>
              </a:path>
            </a:pathLst>
          </a:custGeom>
          <a:solidFill>
            <a:srgbClr val="FD50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Text Placeholder 8">
            <a:extLst>
              <a:ext uri="{FF2B5EF4-FFF2-40B4-BE49-F238E27FC236}">
                <a16:creationId xmlns:a16="http://schemas.microsoft.com/office/drawing/2014/main" id="{217473C4-B7A5-4A25-BF60-E7367B0A7753}"/>
              </a:ext>
            </a:extLst>
          </p:cNvPr>
          <p:cNvSpPr>
            <a:spLocks noGrp="1"/>
          </p:cNvSpPr>
          <p:nvPr>
            <p:ph type="body" sz="quarter" idx="11" hasCustomPrompt="1"/>
          </p:nvPr>
        </p:nvSpPr>
        <p:spPr>
          <a:xfrm>
            <a:off x="448369" y="1711428"/>
            <a:ext cx="6914643" cy="2324410"/>
          </a:xfrm>
          <a:prstGeom prst="rect">
            <a:avLst/>
          </a:prstGeom>
        </p:spPr>
        <p:txBody>
          <a:bodyPr vert="horz" anchor="t">
            <a:noAutofit/>
          </a:bodyPr>
          <a:lstStyle>
            <a:lvl1pPr marL="0" indent="0">
              <a:lnSpc>
                <a:spcPct val="80000"/>
              </a:lnSpc>
              <a:buFontTx/>
              <a:buNone/>
              <a:defRPr sz="6000" b="1" baseline="0">
                <a:solidFill>
                  <a:schemeClr val="bg1"/>
                </a:solidFill>
              </a:defRPr>
            </a:lvl1pPr>
          </a:lstStyle>
          <a:p>
            <a:pPr lvl="0"/>
            <a:r>
              <a:rPr lang="en-US" dirty="0"/>
              <a:t>Presentation Title Slide BMC 2019 Template</a:t>
            </a:r>
          </a:p>
        </p:txBody>
      </p:sp>
      <p:sp>
        <p:nvSpPr>
          <p:cNvPr id="126" name="Text Placeholder 8">
            <a:extLst>
              <a:ext uri="{FF2B5EF4-FFF2-40B4-BE49-F238E27FC236}">
                <a16:creationId xmlns:a16="http://schemas.microsoft.com/office/drawing/2014/main" id="{E2FC9AE4-9FC4-4A3E-8125-F6C220B29250}"/>
              </a:ext>
            </a:extLst>
          </p:cNvPr>
          <p:cNvSpPr>
            <a:spLocks noGrp="1"/>
          </p:cNvSpPr>
          <p:nvPr>
            <p:ph type="body" sz="quarter" idx="13" hasCustomPrompt="1"/>
          </p:nvPr>
        </p:nvSpPr>
        <p:spPr>
          <a:xfrm>
            <a:off x="450265" y="4854127"/>
            <a:ext cx="5999621" cy="1174071"/>
          </a:xfrm>
          <a:prstGeom prst="rect">
            <a:avLst/>
          </a:prstGeom>
        </p:spPr>
        <p:txBody>
          <a:bodyPr vert="horz">
            <a:normAutofit/>
          </a:bodyPr>
          <a:lstStyle>
            <a:lvl1pPr marL="0" indent="0">
              <a:lnSpc>
                <a:spcPct val="90000"/>
              </a:lnSpc>
              <a:buFontTx/>
              <a:buNone/>
              <a:defRPr sz="1800" b="0" baseline="0">
                <a:solidFill>
                  <a:schemeClr val="bg1"/>
                </a:solidFill>
              </a:defRPr>
            </a:lvl1pPr>
          </a:lstStyle>
          <a:p>
            <a:pPr lvl="0"/>
            <a:r>
              <a:rPr lang="en-US" dirty="0"/>
              <a:t>Title</a:t>
            </a:r>
          </a:p>
          <a:p>
            <a:pPr lvl="0"/>
            <a:r>
              <a:rPr lang="en-US" dirty="0"/>
              <a:t>Date</a:t>
            </a:r>
          </a:p>
        </p:txBody>
      </p:sp>
      <p:sp>
        <p:nvSpPr>
          <p:cNvPr id="127" name="Text Placeholder 8">
            <a:extLst>
              <a:ext uri="{FF2B5EF4-FFF2-40B4-BE49-F238E27FC236}">
                <a16:creationId xmlns:a16="http://schemas.microsoft.com/office/drawing/2014/main" id="{7491C787-736B-41CF-B2CF-DE35309932AF}"/>
              </a:ext>
            </a:extLst>
          </p:cNvPr>
          <p:cNvSpPr>
            <a:spLocks noGrp="1"/>
          </p:cNvSpPr>
          <p:nvPr>
            <p:ph type="body" sz="quarter" idx="14" hasCustomPrompt="1"/>
          </p:nvPr>
        </p:nvSpPr>
        <p:spPr>
          <a:xfrm>
            <a:off x="450265" y="4035838"/>
            <a:ext cx="5999621" cy="785738"/>
          </a:xfrm>
          <a:prstGeom prst="rect">
            <a:avLst/>
          </a:prstGeom>
        </p:spPr>
        <p:txBody>
          <a:bodyPr vert="horz" anchor="b">
            <a:normAutofit/>
          </a:bodyPr>
          <a:lstStyle>
            <a:lvl1pPr marL="0" indent="0">
              <a:lnSpc>
                <a:spcPct val="90000"/>
              </a:lnSpc>
              <a:buFontTx/>
              <a:buNone/>
              <a:defRPr sz="2400" b="1" baseline="0">
                <a:solidFill>
                  <a:schemeClr val="tx2"/>
                </a:solidFill>
              </a:defRPr>
            </a:lvl1pPr>
          </a:lstStyle>
          <a:p>
            <a:pPr lvl="0"/>
            <a:r>
              <a:rPr lang="en-US" dirty="0"/>
              <a:t>Presenter Name</a:t>
            </a:r>
          </a:p>
        </p:txBody>
      </p:sp>
    </p:spTree>
    <p:extLst>
      <p:ext uri="{BB962C8B-B14F-4D97-AF65-F5344CB8AC3E}">
        <p14:creationId xmlns:p14="http://schemas.microsoft.com/office/powerpoint/2010/main" val="4758062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ptop on Right">
    <p:spTree>
      <p:nvGrpSpPr>
        <p:cNvPr id="1" name=""/>
        <p:cNvGrpSpPr/>
        <p:nvPr/>
      </p:nvGrpSpPr>
      <p:grpSpPr>
        <a:xfrm>
          <a:off x="0" y="0"/>
          <a:ext cx="0" cy="0"/>
          <a:chOff x="0" y="0"/>
          <a:chExt cx="0" cy="0"/>
        </a:xfrm>
      </p:grpSpPr>
      <p:pic>
        <p:nvPicPr>
          <p:cNvPr id="5" name="Picture 2" descr="MacBookPro-Mask.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072529" y="1427202"/>
            <a:ext cx="8088523" cy="4813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Picture Placeholder 6"/>
          <p:cNvSpPr>
            <a:spLocks noGrp="1"/>
          </p:cNvSpPr>
          <p:nvPr>
            <p:ph type="pic" sz="quarter" idx="11"/>
          </p:nvPr>
        </p:nvSpPr>
        <p:spPr>
          <a:xfrm>
            <a:off x="6102350" y="1741872"/>
            <a:ext cx="6034088" cy="3736975"/>
          </a:xfrm>
        </p:spPr>
        <p:txBody>
          <a:bodyPr/>
          <a:lstStyle/>
          <a:p>
            <a:r>
              <a:rPr lang="en-GB"/>
              <a:t>Click icon to add picture</a:t>
            </a:r>
            <a:endParaRPr lang="en-US"/>
          </a:p>
        </p:txBody>
      </p:sp>
      <p:sp>
        <p:nvSpPr>
          <p:cNvPr id="9" name="Content Placeholder 3"/>
          <p:cNvSpPr>
            <a:spLocks noGrp="1"/>
          </p:cNvSpPr>
          <p:nvPr>
            <p:ph sz="quarter" idx="13"/>
          </p:nvPr>
        </p:nvSpPr>
        <p:spPr>
          <a:xfrm>
            <a:off x="445991" y="2797392"/>
            <a:ext cx="4866861" cy="3139384"/>
          </a:xfrm>
          <a:prstGeom prst="rect">
            <a:avLst/>
          </a:prstGeom>
        </p:spPr>
        <p:txBody>
          <a:bodyPr/>
          <a:lstStyle>
            <a:lvl1pPr marL="0" indent="0">
              <a:buNone/>
              <a:defRPr sz="2400"/>
            </a:lvl1pPr>
            <a:lvl2pPr>
              <a:defRPr sz="2400"/>
            </a:lvl2pPr>
            <a:lvl3pPr>
              <a:defRPr sz="20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9"/>
          <p:cNvSpPr>
            <a:spLocks noGrp="1"/>
          </p:cNvSpPr>
          <p:nvPr>
            <p:ph type="title"/>
          </p:nvPr>
        </p:nvSpPr>
        <p:spPr>
          <a:xfrm>
            <a:off x="445991" y="1059147"/>
            <a:ext cx="4398964" cy="1325563"/>
          </a:xfrm>
        </p:spPr>
        <p:txBody>
          <a:bodyPr>
            <a:noAutofit/>
          </a:bodyPr>
          <a:lstStyle>
            <a:lvl1pPr>
              <a:lnSpc>
                <a:spcPct val="70000"/>
              </a:lnSpc>
              <a:defRPr sz="4000"/>
            </a:lvl1pPr>
          </a:lstStyle>
          <a:p>
            <a:r>
              <a:rPr lang="en-GB"/>
              <a:t>Click to edit Master title style</a:t>
            </a:r>
            <a:endParaRPr lang="en-US"/>
          </a:p>
        </p:txBody>
      </p:sp>
      <p:sp>
        <p:nvSpPr>
          <p:cNvPr id="14" name="Footer Placeholder 4">
            <a:extLst>
              <a:ext uri="{FF2B5EF4-FFF2-40B4-BE49-F238E27FC236}">
                <a16:creationId xmlns:a16="http://schemas.microsoft.com/office/drawing/2014/main" id="{EE15D182-38C0-43D6-AB25-A41A04B77AAB}"/>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a:solidFill>
                  <a:srgbClr val="A7A99D"/>
                </a:solidFill>
              </a:rPr>
              <a:t>© Copyright 2019 BMC Software, Inc.</a:t>
            </a:r>
          </a:p>
        </p:txBody>
      </p:sp>
      <p:sp>
        <p:nvSpPr>
          <p:cNvPr id="15" name="Slide Number Placeholder 1">
            <a:extLst>
              <a:ext uri="{FF2B5EF4-FFF2-40B4-BE49-F238E27FC236}">
                <a16:creationId xmlns:a16="http://schemas.microsoft.com/office/drawing/2014/main" id="{1A8549E5-67FE-4EF6-A0AF-EB96E983DCA0}"/>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a:p>
        </p:txBody>
      </p:sp>
    </p:spTree>
    <p:custDataLst>
      <p:tags r:id="rId1"/>
    </p:custDataLst>
    <p:extLst>
      <p:ext uri="{BB962C8B-B14F-4D97-AF65-F5344CB8AC3E}">
        <p14:creationId xmlns:p14="http://schemas.microsoft.com/office/powerpoint/2010/main" val="281518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aptop on Left">
    <p:spTree>
      <p:nvGrpSpPr>
        <p:cNvPr id="1" name=""/>
        <p:cNvGrpSpPr/>
        <p:nvPr/>
      </p:nvGrpSpPr>
      <p:grpSpPr>
        <a:xfrm>
          <a:off x="0" y="0"/>
          <a:ext cx="0" cy="0"/>
          <a:chOff x="0" y="0"/>
          <a:chExt cx="0" cy="0"/>
        </a:xfrm>
      </p:grpSpPr>
      <p:pic>
        <p:nvPicPr>
          <p:cNvPr id="5" name="Picture 2" descr="MacBookPro-Mask.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75659" y="1427202"/>
            <a:ext cx="8088523" cy="4813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Picture Placeholder 6"/>
          <p:cNvSpPr>
            <a:spLocks noGrp="1"/>
          </p:cNvSpPr>
          <p:nvPr>
            <p:ph type="pic" sz="quarter" idx="11"/>
          </p:nvPr>
        </p:nvSpPr>
        <p:spPr>
          <a:xfrm>
            <a:off x="54162" y="1741872"/>
            <a:ext cx="6034088" cy="3736975"/>
          </a:xfrm>
        </p:spPr>
        <p:txBody>
          <a:bodyPr/>
          <a:lstStyle/>
          <a:p>
            <a:r>
              <a:rPr lang="en-GB"/>
              <a:t>Click icon to add picture</a:t>
            </a:r>
            <a:endParaRPr lang="en-US"/>
          </a:p>
        </p:txBody>
      </p:sp>
      <p:sp>
        <p:nvSpPr>
          <p:cNvPr id="9" name="Content Placeholder 3"/>
          <p:cNvSpPr>
            <a:spLocks noGrp="1"/>
          </p:cNvSpPr>
          <p:nvPr>
            <p:ph sz="quarter" idx="13"/>
          </p:nvPr>
        </p:nvSpPr>
        <p:spPr>
          <a:xfrm>
            <a:off x="6936438" y="1888435"/>
            <a:ext cx="4866861" cy="3793908"/>
          </a:xfrm>
          <a:prstGeom prst="rect">
            <a:avLst/>
          </a:prstGeom>
        </p:spPr>
        <p:txBody>
          <a:bodyPr/>
          <a:lstStyle>
            <a:lvl1pPr marL="0" inden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9"/>
          <p:cNvSpPr>
            <a:spLocks noGrp="1"/>
          </p:cNvSpPr>
          <p:nvPr>
            <p:ph type="title"/>
          </p:nvPr>
        </p:nvSpPr>
        <p:spPr>
          <a:xfrm>
            <a:off x="445991" y="165100"/>
            <a:ext cx="10515600" cy="1325563"/>
          </a:xfrm>
        </p:spPr>
        <p:txBody>
          <a:bodyPr/>
          <a:lstStyle/>
          <a:p>
            <a:r>
              <a:rPr lang="en-GB"/>
              <a:t>Click to edit Master title style</a:t>
            </a:r>
            <a:endParaRPr lang="en-US"/>
          </a:p>
        </p:txBody>
      </p:sp>
      <p:sp>
        <p:nvSpPr>
          <p:cNvPr id="8" name="Footer Placeholder 4">
            <a:extLst>
              <a:ext uri="{FF2B5EF4-FFF2-40B4-BE49-F238E27FC236}">
                <a16:creationId xmlns:a16="http://schemas.microsoft.com/office/drawing/2014/main" id="{DA8A09E7-0D6B-4D9C-8D63-BF9B98C8DCF5}"/>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a:solidFill>
                  <a:srgbClr val="A7A99D"/>
                </a:solidFill>
              </a:rPr>
              <a:t>© Copyright 2019 BMC Software, Inc.</a:t>
            </a:r>
          </a:p>
        </p:txBody>
      </p:sp>
      <p:sp>
        <p:nvSpPr>
          <p:cNvPr id="11" name="Slide Number Placeholder 1">
            <a:extLst>
              <a:ext uri="{FF2B5EF4-FFF2-40B4-BE49-F238E27FC236}">
                <a16:creationId xmlns:a16="http://schemas.microsoft.com/office/drawing/2014/main" id="{FF21E3A1-24A8-4E26-9F49-5CA0A3CBBE9A}"/>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a:p>
        </p:txBody>
      </p:sp>
    </p:spTree>
    <p:custDataLst>
      <p:tags r:id="rId1"/>
    </p:custDataLst>
    <p:extLst>
      <p:ext uri="{BB962C8B-B14F-4D97-AF65-F5344CB8AC3E}">
        <p14:creationId xmlns:p14="http://schemas.microsoft.com/office/powerpoint/2010/main" val="89585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Mobile Device on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7363AE-1E0E-4591-B559-BF03431F8085}"/>
              </a:ext>
            </a:extLst>
          </p:cNvPr>
          <p:cNvPicPr>
            <a:picLocks noChangeAspect="1"/>
          </p:cNvPicPr>
          <p:nvPr userDrawn="1"/>
        </p:nvPicPr>
        <p:blipFill>
          <a:blip r:embed="rId3"/>
          <a:stretch>
            <a:fillRect/>
          </a:stretch>
        </p:blipFill>
        <p:spPr>
          <a:xfrm>
            <a:off x="7230737" y="665871"/>
            <a:ext cx="3285089" cy="5799881"/>
          </a:xfrm>
          <a:prstGeom prst="rect">
            <a:avLst/>
          </a:prstGeom>
        </p:spPr>
      </p:pic>
      <p:sp>
        <p:nvSpPr>
          <p:cNvPr id="9" name="Content Placeholder 3"/>
          <p:cNvSpPr>
            <a:spLocks noGrp="1"/>
          </p:cNvSpPr>
          <p:nvPr>
            <p:ph sz="quarter" idx="13"/>
          </p:nvPr>
        </p:nvSpPr>
        <p:spPr>
          <a:xfrm>
            <a:off x="445991" y="2797392"/>
            <a:ext cx="4866861" cy="3139384"/>
          </a:xfrm>
          <a:prstGeom prst="rect">
            <a:avLst/>
          </a:prstGeom>
        </p:spPr>
        <p:txBody>
          <a:bodyPr/>
          <a:lstStyle>
            <a:lvl1pPr marL="0" indent="0">
              <a:buNone/>
              <a:defRPr sz="2400"/>
            </a:lvl1pPr>
            <a:lvl2pPr>
              <a:defRPr sz="2400"/>
            </a:lvl2pPr>
            <a:lvl3pPr>
              <a:defRPr sz="20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9"/>
          <p:cNvSpPr>
            <a:spLocks noGrp="1"/>
          </p:cNvSpPr>
          <p:nvPr>
            <p:ph type="title"/>
          </p:nvPr>
        </p:nvSpPr>
        <p:spPr>
          <a:xfrm>
            <a:off x="445991" y="1059147"/>
            <a:ext cx="4398964" cy="1325563"/>
          </a:xfrm>
        </p:spPr>
        <p:txBody>
          <a:bodyPr>
            <a:noAutofit/>
          </a:bodyPr>
          <a:lstStyle>
            <a:lvl1pPr>
              <a:lnSpc>
                <a:spcPct val="70000"/>
              </a:lnSpc>
              <a:defRPr sz="4000"/>
            </a:lvl1pPr>
          </a:lstStyle>
          <a:p>
            <a:r>
              <a:rPr lang="en-GB"/>
              <a:t>Click to edit Master title style</a:t>
            </a:r>
            <a:endParaRPr lang="en-US"/>
          </a:p>
        </p:txBody>
      </p:sp>
      <p:sp>
        <p:nvSpPr>
          <p:cNvPr id="15" name="Picture Placeholder 14">
            <a:extLst>
              <a:ext uri="{FF2B5EF4-FFF2-40B4-BE49-F238E27FC236}">
                <a16:creationId xmlns:a16="http://schemas.microsoft.com/office/drawing/2014/main" id="{4A2C8C22-3B61-4BE1-9026-B264DB605D70}"/>
              </a:ext>
            </a:extLst>
          </p:cNvPr>
          <p:cNvSpPr>
            <a:spLocks noGrp="1"/>
          </p:cNvSpPr>
          <p:nvPr>
            <p:ph type="pic" sz="quarter" idx="15"/>
          </p:nvPr>
        </p:nvSpPr>
        <p:spPr>
          <a:xfrm>
            <a:off x="7791765" y="1286740"/>
            <a:ext cx="2128912" cy="4558142"/>
          </a:xfrm>
          <a:custGeom>
            <a:avLst/>
            <a:gdLst>
              <a:gd name="connsiteX0" fmla="*/ 211103 w 2128912"/>
              <a:gd name="connsiteY0" fmla="*/ 0 h 4558142"/>
              <a:gd name="connsiteX1" fmla="*/ 482066 w 2128912"/>
              <a:gd name="connsiteY1" fmla="*/ 0 h 4558142"/>
              <a:gd name="connsiteX2" fmla="*/ 481013 w 2128912"/>
              <a:gd name="connsiteY2" fmla="*/ 5214 h 4558142"/>
              <a:gd name="connsiteX3" fmla="*/ 481013 w 2128912"/>
              <a:gd name="connsiteY3" fmla="*/ 9762 h 4558142"/>
              <a:gd name="connsiteX4" fmla="*/ 625452 w 2128912"/>
              <a:gd name="connsiteY4" fmla="*/ 154201 h 4558142"/>
              <a:gd name="connsiteX5" fmla="*/ 1503459 w 2128912"/>
              <a:gd name="connsiteY5" fmla="*/ 154201 h 4558142"/>
              <a:gd name="connsiteX6" fmla="*/ 1647898 w 2128912"/>
              <a:gd name="connsiteY6" fmla="*/ 9762 h 4558142"/>
              <a:gd name="connsiteX7" fmla="*/ 1647898 w 2128912"/>
              <a:gd name="connsiteY7" fmla="*/ 5214 h 4558142"/>
              <a:gd name="connsiteX8" fmla="*/ 1646846 w 2128912"/>
              <a:gd name="connsiteY8" fmla="*/ 0 h 4558142"/>
              <a:gd name="connsiteX9" fmla="*/ 1917809 w 2128912"/>
              <a:gd name="connsiteY9" fmla="*/ 0 h 4558142"/>
              <a:gd name="connsiteX10" fmla="*/ 2128912 w 2128912"/>
              <a:gd name="connsiteY10" fmla="*/ 211103 h 4558142"/>
              <a:gd name="connsiteX11" fmla="*/ 2128912 w 2128912"/>
              <a:gd name="connsiteY11" fmla="*/ 4347039 h 4558142"/>
              <a:gd name="connsiteX12" fmla="*/ 1917809 w 2128912"/>
              <a:gd name="connsiteY12" fmla="*/ 4558142 h 4558142"/>
              <a:gd name="connsiteX13" fmla="*/ 211103 w 2128912"/>
              <a:gd name="connsiteY13" fmla="*/ 4558142 h 4558142"/>
              <a:gd name="connsiteX14" fmla="*/ 0 w 2128912"/>
              <a:gd name="connsiteY14" fmla="*/ 4347039 h 4558142"/>
              <a:gd name="connsiteX15" fmla="*/ 0 w 2128912"/>
              <a:gd name="connsiteY15" fmla="*/ 211103 h 4558142"/>
              <a:gd name="connsiteX16" fmla="*/ 211103 w 2128912"/>
              <a:gd name="connsiteY16" fmla="*/ 0 h 45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912" h="4558142">
                <a:moveTo>
                  <a:pt x="211103" y="0"/>
                </a:moveTo>
                <a:lnTo>
                  <a:pt x="482066" y="0"/>
                </a:lnTo>
                <a:lnTo>
                  <a:pt x="481013" y="5214"/>
                </a:lnTo>
                <a:lnTo>
                  <a:pt x="481013" y="9762"/>
                </a:lnTo>
                <a:cubicBezTo>
                  <a:pt x="481013" y="89533"/>
                  <a:pt x="545681" y="154201"/>
                  <a:pt x="625452" y="154201"/>
                </a:cubicBezTo>
                <a:lnTo>
                  <a:pt x="1503459" y="154201"/>
                </a:lnTo>
                <a:cubicBezTo>
                  <a:pt x="1583230" y="154201"/>
                  <a:pt x="1647898" y="89533"/>
                  <a:pt x="1647898" y="9762"/>
                </a:cubicBezTo>
                <a:lnTo>
                  <a:pt x="1647898" y="5214"/>
                </a:lnTo>
                <a:lnTo>
                  <a:pt x="1646846" y="0"/>
                </a:lnTo>
                <a:lnTo>
                  <a:pt x="1917809" y="0"/>
                </a:lnTo>
                <a:cubicBezTo>
                  <a:pt x="2034398" y="0"/>
                  <a:pt x="2128912" y="94514"/>
                  <a:pt x="2128912" y="211103"/>
                </a:cubicBezTo>
                <a:lnTo>
                  <a:pt x="2128912" y="4347039"/>
                </a:lnTo>
                <a:cubicBezTo>
                  <a:pt x="2128912" y="4463628"/>
                  <a:pt x="2034398" y="4558142"/>
                  <a:pt x="1917809" y="4558142"/>
                </a:cubicBezTo>
                <a:lnTo>
                  <a:pt x="211103" y="4558142"/>
                </a:lnTo>
                <a:cubicBezTo>
                  <a:pt x="94514" y="4558142"/>
                  <a:pt x="0" y="4463628"/>
                  <a:pt x="0" y="4347039"/>
                </a:cubicBezTo>
                <a:lnTo>
                  <a:pt x="0" y="211103"/>
                </a:lnTo>
                <a:cubicBezTo>
                  <a:pt x="0" y="94514"/>
                  <a:pt x="94514" y="0"/>
                  <a:pt x="211103" y="0"/>
                </a:cubicBezTo>
                <a:close/>
              </a:path>
            </a:pathLst>
          </a:custGeom>
          <a:solidFill>
            <a:schemeClr val="accent2"/>
          </a:solidFill>
        </p:spPr>
        <p:txBody>
          <a:bodyPr wrap="square">
            <a:noAutofit/>
          </a:bodyPr>
          <a:lstStyle/>
          <a:p>
            <a:r>
              <a:rPr lang="en-GB"/>
              <a:t>Click icon to add picture</a:t>
            </a:r>
            <a:endParaRPr lang="en-US"/>
          </a:p>
        </p:txBody>
      </p:sp>
      <p:sp>
        <p:nvSpPr>
          <p:cNvPr id="7" name="Footer Placeholder 4">
            <a:extLst>
              <a:ext uri="{FF2B5EF4-FFF2-40B4-BE49-F238E27FC236}">
                <a16:creationId xmlns:a16="http://schemas.microsoft.com/office/drawing/2014/main" id="{126F3465-508C-4ACE-BC6D-80C442F1905B}"/>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a:solidFill>
                  <a:srgbClr val="A7A99D"/>
                </a:solidFill>
              </a:rPr>
              <a:t>© Copyright 2019 BMC Software, Inc.</a:t>
            </a:r>
          </a:p>
        </p:txBody>
      </p:sp>
      <p:sp>
        <p:nvSpPr>
          <p:cNvPr id="8" name="Slide Number Placeholder 1">
            <a:extLst>
              <a:ext uri="{FF2B5EF4-FFF2-40B4-BE49-F238E27FC236}">
                <a16:creationId xmlns:a16="http://schemas.microsoft.com/office/drawing/2014/main" id="{BBF2EF38-5979-4827-8235-1D72F7AE1792}"/>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a:p>
        </p:txBody>
      </p:sp>
    </p:spTree>
    <p:custDataLst>
      <p:tags r:id="rId1"/>
    </p:custDataLst>
    <p:extLst>
      <p:ext uri="{BB962C8B-B14F-4D97-AF65-F5344CB8AC3E}">
        <p14:creationId xmlns:p14="http://schemas.microsoft.com/office/powerpoint/2010/main" val="418114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Mobile Devices on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3ADB45-E8F5-44E1-8B15-753A045497EF}"/>
              </a:ext>
            </a:extLst>
          </p:cNvPr>
          <p:cNvPicPr>
            <a:picLocks noChangeAspect="1"/>
          </p:cNvPicPr>
          <p:nvPr userDrawn="1"/>
        </p:nvPicPr>
        <p:blipFill>
          <a:blip r:embed="rId3"/>
          <a:stretch>
            <a:fillRect/>
          </a:stretch>
        </p:blipFill>
        <p:spPr>
          <a:xfrm>
            <a:off x="5938631" y="665871"/>
            <a:ext cx="3285089" cy="5799881"/>
          </a:xfrm>
          <a:prstGeom prst="rect">
            <a:avLst/>
          </a:prstGeom>
        </p:spPr>
      </p:pic>
      <p:pic>
        <p:nvPicPr>
          <p:cNvPr id="12" name="Picture 11">
            <a:extLst>
              <a:ext uri="{FF2B5EF4-FFF2-40B4-BE49-F238E27FC236}">
                <a16:creationId xmlns:a16="http://schemas.microsoft.com/office/drawing/2014/main" id="{E17363AE-1E0E-4591-B559-BF03431F8085}"/>
              </a:ext>
            </a:extLst>
          </p:cNvPr>
          <p:cNvPicPr>
            <a:picLocks noChangeAspect="1"/>
          </p:cNvPicPr>
          <p:nvPr userDrawn="1"/>
        </p:nvPicPr>
        <p:blipFill>
          <a:blip r:embed="rId3"/>
          <a:stretch>
            <a:fillRect/>
          </a:stretch>
        </p:blipFill>
        <p:spPr>
          <a:xfrm>
            <a:off x="8602114" y="665871"/>
            <a:ext cx="3285089" cy="5799881"/>
          </a:xfrm>
          <a:prstGeom prst="rect">
            <a:avLst/>
          </a:prstGeom>
        </p:spPr>
      </p:pic>
      <p:sp>
        <p:nvSpPr>
          <p:cNvPr id="14" name="Picture Placeholder 13">
            <a:extLst>
              <a:ext uri="{FF2B5EF4-FFF2-40B4-BE49-F238E27FC236}">
                <a16:creationId xmlns:a16="http://schemas.microsoft.com/office/drawing/2014/main" id="{12CF1EA8-1C4C-4011-B4C5-6010DD4F9DFF}"/>
              </a:ext>
            </a:extLst>
          </p:cNvPr>
          <p:cNvSpPr>
            <a:spLocks noGrp="1"/>
          </p:cNvSpPr>
          <p:nvPr>
            <p:ph type="pic" sz="quarter" idx="11"/>
          </p:nvPr>
        </p:nvSpPr>
        <p:spPr>
          <a:xfrm>
            <a:off x="6508652" y="1286740"/>
            <a:ext cx="2128912" cy="4558142"/>
          </a:xfrm>
          <a:custGeom>
            <a:avLst/>
            <a:gdLst>
              <a:gd name="connsiteX0" fmla="*/ 211103 w 2128912"/>
              <a:gd name="connsiteY0" fmla="*/ 0 h 4558142"/>
              <a:gd name="connsiteX1" fmla="*/ 482066 w 2128912"/>
              <a:gd name="connsiteY1" fmla="*/ 0 h 4558142"/>
              <a:gd name="connsiteX2" fmla="*/ 481013 w 2128912"/>
              <a:gd name="connsiteY2" fmla="*/ 5214 h 4558142"/>
              <a:gd name="connsiteX3" fmla="*/ 481013 w 2128912"/>
              <a:gd name="connsiteY3" fmla="*/ 9762 h 4558142"/>
              <a:gd name="connsiteX4" fmla="*/ 625452 w 2128912"/>
              <a:gd name="connsiteY4" fmla="*/ 154201 h 4558142"/>
              <a:gd name="connsiteX5" fmla="*/ 1503459 w 2128912"/>
              <a:gd name="connsiteY5" fmla="*/ 154201 h 4558142"/>
              <a:gd name="connsiteX6" fmla="*/ 1647898 w 2128912"/>
              <a:gd name="connsiteY6" fmla="*/ 9762 h 4558142"/>
              <a:gd name="connsiteX7" fmla="*/ 1647898 w 2128912"/>
              <a:gd name="connsiteY7" fmla="*/ 5214 h 4558142"/>
              <a:gd name="connsiteX8" fmla="*/ 1646846 w 2128912"/>
              <a:gd name="connsiteY8" fmla="*/ 0 h 4558142"/>
              <a:gd name="connsiteX9" fmla="*/ 1917809 w 2128912"/>
              <a:gd name="connsiteY9" fmla="*/ 0 h 4558142"/>
              <a:gd name="connsiteX10" fmla="*/ 2128912 w 2128912"/>
              <a:gd name="connsiteY10" fmla="*/ 211103 h 4558142"/>
              <a:gd name="connsiteX11" fmla="*/ 2128912 w 2128912"/>
              <a:gd name="connsiteY11" fmla="*/ 4347039 h 4558142"/>
              <a:gd name="connsiteX12" fmla="*/ 1917809 w 2128912"/>
              <a:gd name="connsiteY12" fmla="*/ 4558142 h 4558142"/>
              <a:gd name="connsiteX13" fmla="*/ 211103 w 2128912"/>
              <a:gd name="connsiteY13" fmla="*/ 4558142 h 4558142"/>
              <a:gd name="connsiteX14" fmla="*/ 0 w 2128912"/>
              <a:gd name="connsiteY14" fmla="*/ 4347039 h 4558142"/>
              <a:gd name="connsiteX15" fmla="*/ 0 w 2128912"/>
              <a:gd name="connsiteY15" fmla="*/ 211103 h 4558142"/>
              <a:gd name="connsiteX16" fmla="*/ 211103 w 2128912"/>
              <a:gd name="connsiteY16" fmla="*/ 0 h 45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912" h="4558142">
                <a:moveTo>
                  <a:pt x="211103" y="0"/>
                </a:moveTo>
                <a:lnTo>
                  <a:pt x="482066" y="0"/>
                </a:lnTo>
                <a:lnTo>
                  <a:pt x="481013" y="5214"/>
                </a:lnTo>
                <a:lnTo>
                  <a:pt x="481013" y="9762"/>
                </a:lnTo>
                <a:cubicBezTo>
                  <a:pt x="481013" y="89533"/>
                  <a:pt x="545681" y="154201"/>
                  <a:pt x="625452" y="154201"/>
                </a:cubicBezTo>
                <a:lnTo>
                  <a:pt x="1503459" y="154201"/>
                </a:lnTo>
                <a:cubicBezTo>
                  <a:pt x="1583230" y="154201"/>
                  <a:pt x="1647898" y="89533"/>
                  <a:pt x="1647898" y="9762"/>
                </a:cubicBezTo>
                <a:lnTo>
                  <a:pt x="1647898" y="5214"/>
                </a:lnTo>
                <a:lnTo>
                  <a:pt x="1646846" y="0"/>
                </a:lnTo>
                <a:lnTo>
                  <a:pt x="1917809" y="0"/>
                </a:lnTo>
                <a:cubicBezTo>
                  <a:pt x="2034398" y="0"/>
                  <a:pt x="2128912" y="94514"/>
                  <a:pt x="2128912" y="211103"/>
                </a:cubicBezTo>
                <a:lnTo>
                  <a:pt x="2128912" y="4347039"/>
                </a:lnTo>
                <a:cubicBezTo>
                  <a:pt x="2128912" y="4463628"/>
                  <a:pt x="2034398" y="4558142"/>
                  <a:pt x="1917809" y="4558142"/>
                </a:cubicBezTo>
                <a:lnTo>
                  <a:pt x="211103" y="4558142"/>
                </a:lnTo>
                <a:cubicBezTo>
                  <a:pt x="94514" y="4558142"/>
                  <a:pt x="0" y="4463628"/>
                  <a:pt x="0" y="4347039"/>
                </a:cubicBezTo>
                <a:lnTo>
                  <a:pt x="0" y="211103"/>
                </a:lnTo>
                <a:cubicBezTo>
                  <a:pt x="0" y="94514"/>
                  <a:pt x="94514" y="0"/>
                  <a:pt x="211103" y="0"/>
                </a:cubicBezTo>
                <a:close/>
              </a:path>
            </a:pathLst>
          </a:custGeom>
          <a:solidFill>
            <a:schemeClr val="accent2"/>
          </a:solidFill>
        </p:spPr>
        <p:txBody>
          <a:bodyPr wrap="square">
            <a:noAutofit/>
          </a:bodyPr>
          <a:lstStyle/>
          <a:p>
            <a:r>
              <a:rPr lang="en-GB"/>
              <a:t>Click icon to add picture</a:t>
            </a:r>
            <a:endParaRPr lang="en-US"/>
          </a:p>
        </p:txBody>
      </p:sp>
      <p:sp>
        <p:nvSpPr>
          <p:cNvPr id="9" name="Content Placeholder 3"/>
          <p:cNvSpPr>
            <a:spLocks noGrp="1"/>
          </p:cNvSpPr>
          <p:nvPr>
            <p:ph sz="quarter" idx="13"/>
          </p:nvPr>
        </p:nvSpPr>
        <p:spPr>
          <a:xfrm>
            <a:off x="445991" y="2797392"/>
            <a:ext cx="4866861" cy="3139384"/>
          </a:xfrm>
          <a:prstGeom prst="rect">
            <a:avLst/>
          </a:prstGeom>
        </p:spPr>
        <p:txBody>
          <a:bodyPr/>
          <a:lstStyle>
            <a:lvl1pPr marL="0" indent="0">
              <a:buNone/>
              <a:defRPr sz="2400"/>
            </a:lvl1pPr>
            <a:lvl2pPr>
              <a:defRPr sz="2400"/>
            </a:lvl2pPr>
            <a:lvl3pPr>
              <a:defRPr sz="2000"/>
            </a:lvl3pPr>
            <a:lvl4pPr>
              <a:defRPr sz="1800"/>
            </a:lvl4pPr>
            <a:lvl5pPr>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9"/>
          <p:cNvSpPr>
            <a:spLocks noGrp="1"/>
          </p:cNvSpPr>
          <p:nvPr>
            <p:ph type="title"/>
          </p:nvPr>
        </p:nvSpPr>
        <p:spPr>
          <a:xfrm>
            <a:off x="445991" y="1059147"/>
            <a:ext cx="4398964" cy="1325563"/>
          </a:xfrm>
        </p:spPr>
        <p:txBody>
          <a:bodyPr>
            <a:noAutofit/>
          </a:bodyPr>
          <a:lstStyle>
            <a:lvl1pPr>
              <a:lnSpc>
                <a:spcPct val="70000"/>
              </a:lnSpc>
              <a:defRPr sz="4000"/>
            </a:lvl1pPr>
          </a:lstStyle>
          <a:p>
            <a:r>
              <a:rPr lang="en-GB"/>
              <a:t>Click to edit Master title style</a:t>
            </a:r>
            <a:endParaRPr lang="en-US"/>
          </a:p>
        </p:txBody>
      </p:sp>
      <p:sp>
        <p:nvSpPr>
          <p:cNvPr id="15" name="Picture Placeholder 14">
            <a:extLst>
              <a:ext uri="{FF2B5EF4-FFF2-40B4-BE49-F238E27FC236}">
                <a16:creationId xmlns:a16="http://schemas.microsoft.com/office/drawing/2014/main" id="{4A2C8C22-3B61-4BE1-9026-B264DB605D70}"/>
              </a:ext>
            </a:extLst>
          </p:cNvPr>
          <p:cNvSpPr>
            <a:spLocks noGrp="1"/>
          </p:cNvSpPr>
          <p:nvPr>
            <p:ph type="pic" sz="quarter" idx="15"/>
          </p:nvPr>
        </p:nvSpPr>
        <p:spPr>
          <a:xfrm>
            <a:off x="9163142" y="1286740"/>
            <a:ext cx="2128912" cy="4558142"/>
          </a:xfrm>
          <a:custGeom>
            <a:avLst/>
            <a:gdLst>
              <a:gd name="connsiteX0" fmla="*/ 211103 w 2128912"/>
              <a:gd name="connsiteY0" fmla="*/ 0 h 4558142"/>
              <a:gd name="connsiteX1" fmla="*/ 482066 w 2128912"/>
              <a:gd name="connsiteY1" fmla="*/ 0 h 4558142"/>
              <a:gd name="connsiteX2" fmla="*/ 481013 w 2128912"/>
              <a:gd name="connsiteY2" fmla="*/ 5214 h 4558142"/>
              <a:gd name="connsiteX3" fmla="*/ 481013 w 2128912"/>
              <a:gd name="connsiteY3" fmla="*/ 9762 h 4558142"/>
              <a:gd name="connsiteX4" fmla="*/ 625452 w 2128912"/>
              <a:gd name="connsiteY4" fmla="*/ 154201 h 4558142"/>
              <a:gd name="connsiteX5" fmla="*/ 1503459 w 2128912"/>
              <a:gd name="connsiteY5" fmla="*/ 154201 h 4558142"/>
              <a:gd name="connsiteX6" fmla="*/ 1647898 w 2128912"/>
              <a:gd name="connsiteY6" fmla="*/ 9762 h 4558142"/>
              <a:gd name="connsiteX7" fmla="*/ 1647898 w 2128912"/>
              <a:gd name="connsiteY7" fmla="*/ 5214 h 4558142"/>
              <a:gd name="connsiteX8" fmla="*/ 1646846 w 2128912"/>
              <a:gd name="connsiteY8" fmla="*/ 0 h 4558142"/>
              <a:gd name="connsiteX9" fmla="*/ 1917809 w 2128912"/>
              <a:gd name="connsiteY9" fmla="*/ 0 h 4558142"/>
              <a:gd name="connsiteX10" fmla="*/ 2128912 w 2128912"/>
              <a:gd name="connsiteY10" fmla="*/ 211103 h 4558142"/>
              <a:gd name="connsiteX11" fmla="*/ 2128912 w 2128912"/>
              <a:gd name="connsiteY11" fmla="*/ 4347039 h 4558142"/>
              <a:gd name="connsiteX12" fmla="*/ 1917809 w 2128912"/>
              <a:gd name="connsiteY12" fmla="*/ 4558142 h 4558142"/>
              <a:gd name="connsiteX13" fmla="*/ 211103 w 2128912"/>
              <a:gd name="connsiteY13" fmla="*/ 4558142 h 4558142"/>
              <a:gd name="connsiteX14" fmla="*/ 0 w 2128912"/>
              <a:gd name="connsiteY14" fmla="*/ 4347039 h 4558142"/>
              <a:gd name="connsiteX15" fmla="*/ 0 w 2128912"/>
              <a:gd name="connsiteY15" fmla="*/ 211103 h 4558142"/>
              <a:gd name="connsiteX16" fmla="*/ 211103 w 2128912"/>
              <a:gd name="connsiteY16" fmla="*/ 0 h 45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8912" h="4558142">
                <a:moveTo>
                  <a:pt x="211103" y="0"/>
                </a:moveTo>
                <a:lnTo>
                  <a:pt x="482066" y="0"/>
                </a:lnTo>
                <a:lnTo>
                  <a:pt x="481013" y="5214"/>
                </a:lnTo>
                <a:lnTo>
                  <a:pt x="481013" y="9762"/>
                </a:lnTo>
                <a:cubicBezTo>
                  <a:pt x="481013" y="89533"/>
                  <a:pt x="545681" y="154201"/>
                  <a:pt x="625452" y="154201"/>
                </a:cubicBezTo>
                <a:lnTo>
                  <a:pt x="1503459" y="154201"/>
                </a:lnTo>
                <a:cubicBezTo>
                  <a:pt x="1583230" y="154201"/>
                  <a:pt x="1647898" y="89533"/>
                  <a:pt x="1647898" y="9762"/>
                </a:cubicBezTo>
                <a:lnTo>
                  <a:pt x="1647898" y="5214"/>
                </a:lnTo>
                <a:lnTo>
                  <a:pt x="1646846" y="0"/>
                </a:lnTo>
                <a:lnTo>
                  <a:pt x="1917809" y="0"/>
                </a:lnTo>
                <a:cubicBezTo>
                  <a:pt x="2034398" y="0"/>
                  <a:pt x="2128912" y="94514"/>
                  <a:pt x="2128912" y="211103"/>
                </a:cubicBezTo>
                <a:lnTo>
                  <a:pt x="2128912" y="4347039"/>
                </a:lnTo>
                <a:cubicBezTo>
                  <a:pt x="2128912" y="4463628"/>
                  <a:pt x="2034398" y="4558142"/>
                  <a:pt x="1917809" y="4558142"/>
                </a:cubicBezTo>
                <a:lnTo>
                  <a:pt x="211103" y="4558142"/>
                </a:lnTo>
                <a:cubicBezTo>
                  <a:pt x="94514" y="4558142"/>
                  <a:pt x="0" y="4463628"/>
                  <a:pt x="0" y="4347039"/>
                </a:cubicBezTo>
                <a:lnTo>
                  <a:pt x="0" y="211103"/>
                </a:lnTo>
                <a:cubicBezTo>
                  <a:pt x="0" y="94514"/>
                  <a:pt x="94514" y="0"/>
                  <a:pt x="211103" y="0"/>
                </a:cubicBezTo>
                <a:close/>
              </a:path>
            </a:pathLst>
          </a:custGeom>
          <a:solidFill>
            <a:schemeClr val="accent2"/>
          </a:solidFill>
        </p:spPr>
        <p:txBody>
          <a:bodyPr wrap="square">
            <a:noAutofit/>
          </a:bodyPr>
          <a:lstStyle/>
          <a:p>
            <a:r>
              <a:rPr lang="en-GB"/>
              <a:t>Click icon to add picture</a:t>
            </a:r>
            <a:endParaRPr lang="en-US"/>
          </a:p>
        </p:txBody>
      </p:sp>
      <p:sp>
        <p:nvSpPr>
          <p:cNvPr id="11" name="Footer Placeholder 4">
            <a:extLst>
              <a:ext uri="{FF2B5EF4-FFF2-40B4-BE49-F238E27FC236}">
                <a16:creationId xmlns:a16="http://schemas.microsoft.com/office/drawing/2014/main" id="{D06681B6-432E-4A33-8486-436645263DBA}"/>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a:solidFill>
                  <a:srgbClr val="A7A99D"/>
                </a:solidFill>
              </a:rPr>
              <a:t>© Copyright 2019 BMC Software, Inc.</a:t>
            </a:r>
          </a:p>
        </p:txBody>
      </p:sp>
      <p:sp>
        <p:nvSpPr>
          <p:cNvPr id="13" name="Slide Number Placeholder 1">
            <a:extLst>
              <a:ext uri="{FF2B5EF4-FFF2-40B4-BE49-F238E27FC236}">
                <a16:creationId xmlns:a16="http://schemas.microsoft.com/office/drawing/2014/main" id="{BD350924-1C48-4FCC-8865-03F525D98218}"/>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a:p>
        </p:txBody>
      </p:sp>
    </p:spTree>
    <p:custDataLst>
      <p:tags r:id="rId1"/>
    </p:custDataLst>
    <p:extLst>
      <p:ext uri="{BB962C8B-B14F-4D97-AF65-F5344CB8AC3E}">
        <p14:creationId xmlns:p14="http://schemas.microsoft.com/office/powerpoint/2010/main" val="403136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808F951-1C78-480E-81E6-7839FBD5D547}"/>
              </a:ext>
            </a:extLst>
          </p:cNvPr>
          <p:cNvSpPr>
            <a:spLocks noGrp="1"/>
          </p:cNvSpPr>
          <p:nvPr>
            <p:ph type="pic" sz="quarter" idx="14"/>
          </p:nvPr>
        </p:nvSpPr>
        <p:spPr>
          <a:xfrm>
            <a:off x="0" y="0"/>
            <a:ext cx="12192000" cy="4309034"/>
          </a:xfrm>
          <a:noFill/>
        </p:spPr>
        <p:txBody>
          <a:bodyPr/>
          <a:lstStyle/>
          <a:p>
            <a:r>
              <a:rPr lang="en-GB"/>
              <a:t>Click icon to add picture</a:t>
            </a:r>
            <a:endParaRPr lang="en-US"/>
          </a:p>
        </p:txBody>
      </p:sp>
      <p:sp>
        <p:nvSpPr>
          <p:cNvPr id="3" name="Rectangle 2"/>
          <p:cNvSpPr/>
          <p:nvPr userDrawn="1"/>
        </p:nvSpPr>
        <p:spPr>
          <a:xfrm>
            <a:off x="-2" y="4309034"/>
            <a:ext cx="12192001" cy="256930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solidFill>
                <a:schemeClr val="bg1"/>
              </a:solidFill>
              <a:latin typeface="Calibri"/>
            </a:endParaRPr>
          </a:p>
        </p:txBody>
      </p:sp>
      <p:sp>
        <p:nvSpPr>
          <p:cNvPr id="24" name="Title 23"/>
          <p:cNvSpPr>
            <a:spLocks noGrp="1"/>
          </p:cNvSpPr>
          <p:nvPr>
            <p:ph type="title"/>
          </p:nvPr>
        </p:nvSpPr>
        <p:spPr>
          <a:xfrm>
            <a:off x="555552" y="5205503"/>
            <a:ext cx="10866783" cy="896469"/>
          </a:xfrm>
        </p:spPr>
        <p:txBody>
          <a:bodyPr lIns="0" anchor="t">
            <a:normAutofit/>
          </a:bodyPr>
          <a:lstStyle>
            <a:lvl1pPr>
              <a:lnSpc>
                <a:spcPct val="90000"/>
              </a:lnSpc>
              <a:defRPr sz="4000">
                <a:solidFill>
                  <a:schemeClr val="bg1"/>
                </a:solidFill>
              </a:defRPr>
            </a:lvl1pPr>
          </a:lstStyle>
          <a:p>
            <a:r>
              <a:rPr lang="en-GB"/>
              <a:t>Click to edit Master title style</a:t>
            </a:r>
            <a:endParaRPr lang="en-US"/>
          </a:p>
        </p:txBody>
      </p:sp>
      <p:sp>
        <p:nvSpPr>
          <p:cNvPr id="22" name="Text Placeholder 16"/>
          <p:cNvSpPr>
            <a:spLocks noGrp="1"/>
          </p:cNvSpPr>
          <p:nvPr>
            <p:ph type="body" sz="quarter" idx="12"/>
          </p:nvPr>
        </p:nvSpPr>
        <p:spPr>
          <a:xfrm>
            <a:off x="571500" y="4309034"/>
            <a:ext cx="10850835" cy="896469"/>
          </a:xfrm>
        </p:spPr>
        <p:txBody>
          <a:bodyPr lIns="0" tIns="0" bIns="0" anchor="b">
            <a:noAutofit/>
          </a:bodyPr>
          <a:lstStyle>
            <a:lvl1pPr>
              <a:defRPr sz="2400">
                <a:solidFill>
                  <a:schemeClr val="bg1">
                    <a:alpha val="50000"/>
                  </a:schemeClr>
                </a:solidFill>
              </a:defRPr>
            </a:lvl1pPr>
            <a:lvl2pPr marL="457107" indent="0">
              <a:buNone/>
              <a:defRPr sz="6600"/>
            </a:lvl2pPr>
            <a:lvl3pPr>
              <a:defRPr sz="6600"/>
            </a:lvl3pPr>
            <a:lvl4pPr>
              <a:defRPr sz="6600"/>
            </a:lvl4pPr>
            <a:lvl5pPr>
              <a:defRPr sz="6600"/>
            </a:lvl5pPr>
          </a:lstStyle>
          <a:p>
            <a:pPr lvl="0"/>
            <a:r>
              <a:rPr lang="en-GB"/>
              <a:t>Click to edit Master text styles</a:t>
            </a:r>
          </a:p>
        </p:txBody>
      </p:sp>
      <p:sp>
        <p:nvSpPr>
          <p:cNvPr id="2" name="Footer Placeholder 1"/>
          <p:cNvSpPr>
            <a:spLocks noGrp="1"/>
          </p:cNvSpPr>
          <p:nvPr>
            <p:ph type="ftr" sz="quarter" idx="13"/>
          </p:nvPr>
        </p:nvSpPr>
        <p:spPr/>
        <p:txBody>
          <a:bodyPr/>
          <a:lstStyle>
            <a:lvl1pPr>
              <a:defRPr>
                <a:solidFill>
                  <a:schemeClr val="bg1"/>
                </a:solidFill>
              </a:defRPr>
            </a:lvl1pPr>
          </a:lstStyle>
          <a:p>
            <a:r>
              <a:rPr lang="en-US" kern="0"/>
              <a:t>© Copyright 2019 BMC Software, Inc.</a:t>
            </a:r>
          </a:p>
        </p:txBody>
      </p:sp>
    </p:spTree>
    <p:extLst>
      <p:ext uri="{BB962C8B-B14F-4D97-AF65-F5344CB8AC3E}">
        <p14:creationId xmlns:p14="http://schemas.microsoft.com/office/powerpoint/2010/main" val="367993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gradFill flip="none" rotWithShape="1">
          <a:gsLst>
            <a:gs pos="38000">
              <a:srgbClr val="0091DC">
                <a:alpha val="86000"/>
              </a:srgbClr>
            </a:gs>
            <a:gs pos="100000">
              <a:srgbClr val="0069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41F2E0-84D6-45CA-B5A3-145A90C0AE9F}"/>
              </a:ext>
            </a:extLst>
          </p:cNvPr>
          <p:cNvSpPr/>
          <p:nvPr userDrawn="1"/>
        </p:nvSpPr>
        <p:spPr>
          <a:xfrm>
            <a:off x="0" y="0"/>
            <a:ext cx="12192000" cy="6858000"/>
          </a:xfrm>
          <a:prstGeom prst="rect">
            <a:avLst/>
          </a:prstGeom>
          <a:blipFill dpi="0" rotWithShape="1">
            <a:blip r:embed="rId2"/>
            <a:srcRect/>
            <a:stretch>
              <a:fillRect l="-28000" t="-89000" r="-34000" b="-85000"/>
            </a:stretch>
          </a:blipFill>
          <a:ln>
            <a:solidFill>
              <a:srgbClr val="0B83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7D6C0AAD-E986-40E6-A6B9-665A8226ECD9}"/>
              </a:ext>
            </a:extLst>
          </p:cNvPr>
          <p:cNvSpPr/>
          <p:nvPr/>
        </p:nvSpPr>
        <p:spPr>
          <a:xfrm>
            <a:off x="5496747" y="3030947"/>
            <a:ext cx="23049" cy="507076"/>
          </a:xfrm>
          <a:custGeom>
            <a:avLst/>
            <a:gdLst>
              <a:gd name="connsiteX0" fmla="*/ 0 w 0"/>
              <a:gd name="connsiteY0" fmla="*/ 0 h 507076"/>
              <a:gd name="connsiteX1" fmla="*/ 10602 w 0"/>
              <a:gd name="connsiteY1" fmla="*/ 0 h 507076"/>
              <a:gd name="connsiteX2" fmla="*/ 10602 w 0"/>
              <a:gd name="connsiteY2" fmla="*/ 521367 h 507076"/>
              <a:gd name="connsiteX3" fmla="*/ 0 w 0"/>
              <a:gd name="connsiteY3" fmla="*/ 521367 h 507076"/>
            </a:gdLst>
            <a:ahLst/>
            <a:cxnLst>
              <a:cxn ang="0">
                <a:pos x="connsiteX0" y="connsiteY0"/>
              </a:cxn>
              <a:cxn ang="0">
                <a:pos x="connsiteX1" y="connsiteY1"/>
              </a:cxn>
              <a:cxn ang="0">
                <a:pos x="connsiteX2" y="connsiteY2"/>
              </a:cxn>
              <a:cxn ang="0">
                <a:pos x="connsiteX3" y="connsiteY3"/>
              </a:cxn>
            </a:cxnLst>
            <a:rect l="l" t="t" r="r" b="b"/>
            <a:pathLst>
              <a:path h="507076">
                <a:moveTo>
                  <a:pt x="0" y="0"/>
                </a:moveTo>
                <a:lnTo>
                  <a:pt x="10602" y="0"/>
                </a:lnTo>
                <a:lnTo>
                  <a:pt x="10602" y="521367"/>
                </a:lnTo>
                <a:lnTo>
                  <a:pt x="0" y="521367"/>
                </a:lnTo>
                <a:close/>
              </a:path>
            </a:pathLst>
          </a:custGeom>
          <a:solidFill>
            <a:srgbClr val="FFFFFF"/>
          </a:solidFill>
          <a:ln w="23028"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3B9BBAA9-CEB2-4D0E-AB47-51E5B3073C1E}"/>
              </a:ext>
            </a:extLst>
          </p:cNvPr>
          <p:cNvGrpSpPr/>
          <p:nvPr userDrawn="1"/>
        </p:nvGrpSpPr>
        <p:grpSpPr>
          <a:xfrm>
            <a:off x="5696581" y="3135589"/>
            <a:ext cx="3171763" cy="299636"/>
            <a:chOff x="5696581" y="3135589"/>
            <a:chExt cx="3171763" cy="299636"/>
          </a:xfrm>
        </p:grpSpPr>
        <p:sp>
          <p:nvSpPr>
            <p:cNvPr id="7" name="Freeform: Shape 6">
              <a:extLst>
                <a:ext uri="{FF2B5EF4-FFF2-40B4-BE49-F238E27FC236}">
                  <a16:creationId xmlns:a16="http://schemas.microsoft.com/office/drawing/2014/main" id="{5DF79AB6-CE45-47A5-BA93-390CAFBC7651}"/>
                </a:ext>
              </a:extLst>
            </p:cNvPr>
            <p:cNvSpPr/>
            <p:nvPr/>
          </p:nvSpPr>
          <p:spPr>
            <a:xfrm>
              <a:off x="5696581" y="3135589"/>
              <a:ext cx="207440" cy="276587"/>
            </a:xfrm>
            <a:custGeom>
              <a:avLst/>
              <a:gdLst>
                <a:gd name="connsiteX0" fmla="*/ 93579 w 207440"/>
                <a:gd name="connsiteY0" fmla="*/ 0 h 276587"/>
                <a:gd name="connsiteX1" fmla="*/ 197068 w 207440"/>
                <a:gd name="connsiteY1" fmla="*/ 79980 h 276587"/>
                <a:gd name="connsiteX2" fmla="*/ 140829 w 207440"/>
                <a:gd name="connsiteY2" fmla="*/ 153736 h 276587"/>
                <a:gd name="connsiteX3" fmla="*/ 140829 w 207440"/>
                <a:gd name="connsiteY3" fmla="*/ 154658 h 276587"/>
                <a:gd name="connsiteX4" fmla="*/ 185083 w 207440"/>
                <a:gd name="connsiteY4" fmla="*/ 210206 h 276587"/>
                <a:gd name="connsiteX5" fmla="*/ 215277 w 207440"/>
                <a:gd name="connsiteY5" fmla="*/ 295026 h 276587"/>
                <a:gd name="connsiteX6" fmla="*/ 173789 w 207440"/>
                <a:gd name="connsiteY6" fmla="*/ 295026 h 276587"/>
                <a:gd name="connsiteX7" fmla="*/ 146822 w 207440"/>
                <a:gd name="connsiteY7" fmla="*/ 217121 h 276587"/>
                <a:gd name="connsiteX8" fmla="*/ 89660 w 207440"/>
                <a:gd name="connsiteY8" fmla="*/ 170562 h 276587"/>
                <a:gd name="connsiteX9" fmla="*/ 38031 w 207440"/>
                <a:gd name="connsiteY9" fmla="*/ 170562 h 276587"/>
                <a:gd name="connsiteX10" fmla="*/ 38031 w 207440"/>
                <a:gd name="connsiteY10" fmla="*/ 294796 h 276587"/>
                <a:gd name="connsiteX11" fmla="*/ 0 w 207440"/>
                <a:gd name="connsiteY11" fmla="*/ 294796 h 276587"/>
                <a:gd name="connsiteX12" fmla="*/ 0 w 207440"/>
                <a:gd name="connsiteY12" fmla="*/ 0 h 276587"/>
                <a:gd name="connsiteX13" fmla="*/ 93579 w 207440"/>
                <a:gd name="connsiteY13" fmla="*/ 0 h 276587"/>
                <a:gd name="connsiteX14" fmla="*/ 38031 w 207440"/>
                <a:gd name="connsiteY14" fmla="*/ 138294 h 276587"/>
                <a:gd name="connsiteX15" fmla="*/ 93118 w 207440"/>
                <a:gd name="connsiteY15" fmla="*/ 138294 h 276587"/>
                <a:gd name="connsiteX16" fmla="*/ 158116 w 207440"/>
                <a:gd name="connsiteY16" fmla="*/ 82746 h 276587"/>
                <a:gd name="connsiteX17" fmla="*/ 90582 w 207440"/>
                <a:gd name="connsiteY17" fmla="*/ 32729 h 276587"/>
                <a:gd name="connsiteX18" fmla="*/ 38031 w 207440"/>
                <a:gd name="connsiteY18" fmla="*/ 32729 h 276587"/>
                <a:gd name="connsiteX19" fmla="*/ 38031 w 207440"/>
                <a:gd name="connsiteY19" fmla="*/ 138294 h 27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7440" h="276587">
                  <a:moveTo>
                    <a:pt x="93579" y="0"/>
                  </a:moveTo>
                  <a:cubicBezTo>
                    <a:pt x="164800" y="0"/>
                    <a:pt x="197068" y="29733"/>
                    <a:pt x="197068" y="79980"/>
                  </a:cubicBezTo>
                  <a:cubicBezTo>
                    <a:pt x="197068" y="117550"/>
                    <a:pt x="174711" y="145900"/>
                    <a:pt x="140829" y="153736"/>
                  </a:cubicBezTo>
                  <a:lnTo>
                    <a:pt x="140829" y="154658"/>
                  </a:lnTo>
                  <a:cubicBezTo>
                    <a:pt x="162264" y="161342"/>
                    <a:pt x="171945" y="173789"/>
                    <a:pt x="185083" y="210206"/>
                  </a:cubicBezTo>
                  <a:lnTo>
                    <a:pt x="215277" y="295026"/>
                  </a:lnTo>
                  <a:lnTo>
                    <a:pt x="173789" y="295026"/>
                  </a:lnTo>
                  <a:lnTo>
                    <a:pt x="146822" y="217121"/>
                  </a:lnTo>
                  <a:cubicBezTo>
                    <a:pt x="134836" y="181626"/>
                    <a:pt x="121237" y="170562"/>
                    <a:pt x="89660" y="170562"/>
                  </a:cubicBezTo>
                  <a:lnTo>
                    <a:pt x="38031" y="170562"/>
                  </a:lnTo>
                  <a:lnTo>
                    <a:pt x="38031" y="294796"/>
                  </a:lnTo>
                  <a:lnTo>
                    <a:pt x="0" y="294796"/>
                  </a:lnTo>
                  <a:lnTo>
                    <a:pt x="0" y="0"/>
                  </a:lnTo>
                  <a:lnTo>
                    <a:pt x="93579" y="0"/>
                  </a:lnTo>
                  <a:close/>
                  <a:moveTo>
                    <a:pt x="38031" y="138294"/>
                  </a:moveTo>
                  <a:lnTo>
                    <a:pt x="93118" y="138294"/>
                  </a:lnTo>
                  <a:cubicBezTo>
                    <a:pt x="138985" y="138294"/>
                    <a:pt x="158116" y="114784"/>
                    <a:pt x="158116" y="82746"/>
                  </a:cubicBezTo>
                  <a:cubicBezTo>
                    <a:pt x="158116" y="48403"/>
                    <a:pt x="133684" y="32729"/>
                    <a:pt x="90582" y="32729"/>
                  </a:cubicBezTo>
                  <a:lnTo>
                    <a:pt x="38031" y="32729"/>
                  </a:lnTo>
                  <a:lnTo>
                    <a:pt x="38031" y="138294"/>
                  </a:lnTo>
                  <a:close/>
                </a:path>
              </a:pathLst>
            </a:custGeom>
            <a:solidFill>
              <a:srgbClr val="FFFFFF"/>
            </a:solidFill>
            <a:ln w="2302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FEB1CD9-8FD2-4FEE-B749-EFCEF5EFAC11}"/>
                </a:ext>
              </a:extLst>
            </p:cNvPr>
            <p:cNvSpPr/>
            <p:nvPr/>
          </p:nvSpPr>
          <p:spPr>
            <a:xfrm>
              <a:off x="5939977" y="3219948"/>
              <a:ext cx="161342" cy="207440"/>
            </a:xfrm>
            <a:custGeom>
              <a:avLst/>
              <a:gdLst>
                <a:gd name="connsiteX0" fmla="*/ 0 w 161342"/>
                <a:gd name="connsiteY0" fmla="*/ 128383 h 207440"/>
                <a:gd name="connsiteX1" fmla="*/ 0 w 161342"/>
                <a:gd name="connsiteY1" fmla="*/ 0 h 207440"/>
                <a:gd name="connsiteX2" fmla="*/ 36417 w 161342"/>
                <a:gd name="connsiteY2" fmla="*/ 0 h 207440"/>
                <a:gd name="connsiteX3" fmla="*/ 36417 w 161342"/>
                <a:gd name="connsiteY3" fmla="*/ 125386 h 207440"/>
                <a:gd name="connsiteX4" fmla="*/ 84820 w 161342"/>
                <a:gd name="connsiteY4" fmla="*/ 185083 h 207440"/>
                <a:gd name="connsiteX5" fmla="*/ 139446 w 161342"/>
                <a:gd name="connsiteY5" fmla="*/ 120546 h 207440"/>
                <a:gd name="connsiteX6" fmla="*/ 139446 w 161342"/>
                <a:gd name="connsiteY6" fmla="*/ 0 h 207440"/>
                <a:gd name="connsiteX7" fmla="*/ 175863 w 161342"/>
                <a:gd name="connsiteY7" fmla="*/ 0 h 207440"/>
                <a:gd name="connsiteX8" fmla="*/ 175863 w 161342"/>
                <a:gd name="connsiteY8" fmla="*/ 210206 h 207440"/>
                <a:gd name="connsiteX9" fmla="*/ 140598 w 161342"/>
                <a:gd name="connsiteY9" fmla="*/ 210206 h 207440"/>
                <a:gd name="connsiteX10" fmla="*/ 140598 w 161342"/>
                <a:gd name="connsiteY10" fmla="*/ 182547 h 207440"/>
                <a:gd name="connsiteX11" fmla="*/ 139676 w 161342"/>
                <a:gd name="connsiteY11" fmla="*/ 182547 h 207440"/>
                <a:gd name="connsiteX12" fmla="*/ 75600 w 161342"/>
                <a:gd name="connsiteY12" fmla="*/ 214816 h 207440"/>
                <a:gd name="connsiteX13" fmla="*/ 0 w 161342"/>
                <a:gd name="connsiteY13" fmla="*/ 12838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0" y="128383"/>
                  </a:moveTo>
                  <a:lnTo>
                    <a:pt x="0" y="0"/>
                  </a:lnTo>
                  <a:lnTo>
                    <a:pt x="36417" y="0"/>
                  </a:lnTo>
                  <a:lnTo>
                    <a:pt x="36417" y="125386"/>
                  </a:lnTo>
                  <a:cubicBezTo>
                    <a:pt x="36417" y="169179"/>
                    <a:pt x="54626" y="185083"/>
                    <a:pt x="84820" y="185083"/>
                  </a:cubicBezTo>
                  <a:cubicBezTo>
                    <a:pt x="114323" y="185083"/>
                    <a:pt x="139446" y="162725"/>
                    <a:pt x="139446" y="120546"/>
                  </a:cubicBezTo>
                  <a:lnTo>
                    <a:pt x="139446" y="0"/>
                  </a:lnTo>
                  <a:lnTo>
                    <a:pt x="175863" y="0"/>
                  </a:lnTo>
                  <a:lnTo>
                    <a:pt x="175863" y="210206"/>
                  </a:lnTo>
                  <a:lnTo>
                    <a:pt x="140598" y="210206"/>
                  </a:lnTo>
                  <a:lnTo>
                    <a:pt x="140598" y="182547"/>
                  </a:lnTo>
                  <a:lnTo>
                    <a:pt x="139676" y="182547"/>
                  </a:lnTo>
                  <a:cubicBezTo>
                    <a:pt x="126769" y="201909"/>
                    <a:pt x="103720" y="214816"/>
                    <a:pt x="75600" y="214816"/>
                  </a:cubicBezTo>
                  <a:cubicBezTo>
                    <a:pt x="27659" y="214816"/>
                    <a:pt x="0" y="186005"/>
                    <a:pt x="0" y="128383"/>
                  </a:cubicBezTo>
                  <a:close/>
                </a:path>
              </a:pathLst>
            </a:custGeom>
            <a:solidFill>
              <a:srgbClr val="FFFFFF"/>
            </a:solidFill>
            <a:ln w="2302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3B13FBC-F700-4644-8348-58CD32AAB390}"/>
                </a:ext>
              </a:extLst>
            </p:cNvPr>
            <p:cNvSpPr/>
            <p:nvPr/>
          </p:nvSpPr>
          <p:spPr>
            <a:xfrm>
              <a:off x="6180378" y="3215569"/>
              <a:ext cx="161342" cy="207440"/>
            </a:xfrm>
            <a:custGeom>
              <a:avLst/>
              <a:gdLst>
                <a:gd name="connsiteX0" fmla="*/ 175863 w 161342"/>
                <a:gd name="connsiteY0" fmla="*/ 86433 h 207440"/>
                <a:gd name="connsiteX1" fmla="*/ 175863 w 161342"/>
                <a:gd name="connsiteY1" fmla="*/ 214816 h 207440"/>
                <a:gd name="connsiteX2" fmla="*/ 139446 w 161342"/>
                <a:gd name="connsiteY2" fmla="*/ 214816 h 207440"/>
                <a:gd name="connsiteX3" fmla="*/ 139446 w 161342"/>
                <a:gd name="connsiteY3" fmla="*/ 89430 h 207440"/>
                <a:gd name="connsiteX4" fmla="*/ 91043 w 161342"/>
                <a:gd name="connsiteY4" fmla="*/ 29733 h 207440"/>
                <a:gd name="connsiteX5" fmla="*/ 36417 w 161342"/>
                <a:gd name="connsiteY5" fmla="*/ 94270 h 207440"/>
                <a:gd name="connsiteX6" fmla="*/ 36417 w 161342"/>
                <a:gd name="connsiteY6" fmla="*/ 214816 h 207440"/>
                <a:gd name="connsiteX7" fmla="*/ 0 w 161342"/>
                <a:gd name="connsiteY7" fmla="*/ 214816 h 207440"/>
                <a:gd name="connsiteX8" fmla="*/ 0 w 161342"/>
                <a:gd name="connsiteY8" fmla="*/ 4610 h 207440"/>
                <a:gd name="connsiteX9" fmla="*/ 35265 w 161342"/>
                <a:gd name="connsiteY9" fmla="*/ 4610 h 207440"/>
                <a:gd name="connsiteX10" fmla="*/ 35265 w 161342"/>
                <a:gd name="connsiteY10" fmla="*/ 32268 h 207440"/>
                <a:gd name="connsiteX11" fmla="*/ 36187 w 161342"/>
                <a:gd name="connsiteY11" fmla="*/ 32268 h 207440"/>
                <a:gd name="connsiteX12" fmla="*/ 100033 w 161342"/>
                <a:gd name="connsiteY12" fmla="*/ 0 h 207440"/>
                <a:gd name="connsiteX13" fmla="*/ 175863 w 161342"/>
                <a:gd name="connsiteY13" fmla="*/ 8643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175863" y="86433"/>
                  </a:moveTo>
                  <a:lnTo>
                    <a:pt x="175863" y="214816"/>
                  </a:lnTo>
                  <a:lnTo>
                    <a:pt x="139446" y="214816"/>
                  </a:lnTo>
                  <a:lnTo>
                    <a:pt x="139446" y="89430"/>
                  </a:lnTo>
                  <a:cubicBezTo>
                    <a:pt x="139446" y="45637"/>
                    <a:pt x="121238" y="29733"/>
                    <a:pt x="91043" y="29733"/>
                  </a:cubicBezTo>
                  <a:cubicBezTo>
                    <a:pt x="61310" y="29733"/>
                    <a:pt x="36417" y="52091"/>
                    <a:pt x="36417" y="94270"/>
                  </a:cubicBezTo>
                  <a:lnTo>
                    <a:pt x="36417" y="214816"/>
                  </a:lnTo>
                  <a:lnTo>
                    <a:pt x="0" y="214816"/>
                  </a:lnTo>
                  <a:lnTo>
                    <a:pt x="0" y="4610"/>
                  </a:lnTo>
                  <a:lnTo>
                    <a:pt x="35265" y="4610"/>
                  </a:lnTo>
                  <a:lnTo>
                    <a:pt x="35265" y="32268"/>
                  </a:lnTo>
                  <a:lnTo>
                    <a:pt x="36187" y="32268"/>
                  </a:lnTo>
                  <a:cubicBezTo>
                    <a:pt x="49094" y="12907"/>
                    <a:pt x="71682" y="0"/>
                    <a:pt x="100033" y="0"/>
                  </a:cubicBezTo>
                  <a:cubicBezTo>
                    <a:pt x="147744" y="0"/>
                    <a:pt x="175863" y="28811"/>
                    <a:pt x="175863" y="86433"/>
                  </a:cubicBezTo>
                  <a:close/>
                </a:path>
              </a:pathLst>
            </a:custGeom>
            <a:solidFill>
              <a:srgbClr val="FFFFFF"/>
            </a:solidFill>
            <a:ln w="2302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26703EF-1DCD-4171-922A-231D34482799}"/>
                </a:ext>
              </a:extLst>
            </p:cNvPr>
            <p:cNvSpPr/>
            <p:nvPr/>
          </p:nvSpPr>
          <p:spPr>
            <a:xfrm>
              <a:off x="6495687" y="3213956"/>
              <a:ext cx="161342" cy="207440"/>
            </a:xfrm>
            <a:custGeom>
              <a:avLst/>
              <a:gdLst>
                <a:gd name="connsiteX0" fmla="*/ 176094 w 161342"/>
                <a:gd name="connsiteY0" fmla="*/ 81824 h 207440"/>
                <a:gd name="connsiteX1" fmla="*/ 176094 w 161342"/>
                <a:gd name="connsiteY1" fmla="*/ 162495 h 207440"/>
                <a:gd name="connsiteX2" fmla="*/ 181165 w 161342"/>
                <a:gd name="connsiteY2" fmla="*/ 216199 h 207440"/>
                <a:gd name="connsiteX3" fmla="*/ 147974 w 161342"/>
                <a:gd name="connsiteY3" fmla="*/ 216199 h 207440"/>
                <a:gd name="connsiteX4" fmla="*/ 144978 w 161342"/>
                <a:gd name="connsiteY4" fmla="*/ 185544 h 207440"/>
                <a:gd name="connsiteX5" fmla="*/ 144056 w 161342"/>
                <a:gd name="connsiteY5" fmla="*/ 185544 h 207440"/>
                <a:gd name="connsiteX6" fmla="*/ 71221 w 161342"/>
                <a:gd name="connsiteY6" fmla="*/ 220809 h 207440"/>
                <a:gd name="connsiteX7" fmla="*/ 0 w 161342"/>
                <a:gd name="connsiteY7" fmla="*/ 159038 h 207440"/>
                <a:gd name="connsiteX8" fmla="*/ 79980 w 161342"/>
                <a:gd name="connsiteY8" fmla="*/ 92887 h 207440"/>
                <a:gd name="connsiteX9" fmla="*/ 140829 w 161342"/>
                <a:gd name="connsiteY9" fmla="*/ 85742 h 207440"/>
                <a:gd name="connsiteX10" fmla="*/ 140829 w 161342"/>
                <a:gd name="connsiteY10" fmla="*/ 77444 h 207440"/>
                <a:gd name="connsiteX11" fmla="*/ 93118 w 161342"/>
                <a:gd name="connsiteY11" fmla="*/ 28120 h 207440"/>
                <a:gd name="connsiteX12" fmla="*/ 45176 w 161342"/>
                <a:gd name="connsiteY12" fmla="*/ 69838 h 207440"/>
                <a:gd name="connsiteX13" fmla="*/ 8758 w 161342"/>
                <a:gd name="connsiteY13" fmla="*/ 69838 h 207440"/>
                <a:gd name="connsiteX14" fmla="*/ 93118 w 161342"/>
                <a:gd name="connsiteY14" fmla="*/ 0 h 207440"/>
                <a:gd name="connsiteX15" fmla="*/ 176094 w 161342"/>
                <a:gd name="connsiteY15" fmla="*/ 81824 h 207440"/>
                <a:gd name="connsiteX16" fmla="*/ 140829 w 161342"/>
                <a:gd name="connsiteY16" fmla="*/ 113631 h 207440"/>
                <a:gd name="connsiteX17" fmla="*/ 85742 w 161342"/>
                <a:gd name="connsiteY17" fmla="*/ 120315 h 207440"/>
                <a:gd name="connsiteX18" fmla="*/ 37339 w 161342"/>
                <a:gd name="connsiteY18" fmla="*/ 156733 h 207440"/>
                <a:gd name="connsiteX19" fmla="*/ 80441 w 161342"/>
                <a:gd name="connsiteY19" fmla="*/ 192689 h 207440"/>
                <a:gd name="connsiteX20" fmla="*/ 124003 w 161342"/>
                <a:gd name="connsiteY20" fmla="*/ 176094 h 207440"/>
                <a:gd name="connsiteX21" fmla="*/ 141059 w 161342"/>
                <a:gd name="connsiteY21" fmla="*/ 126539 h 207440"/>
                <a:gd name="connsiteX22" fmla="*/ 141059 w 161342"/>
                <a:gd name="connsiteY22" fmla="*/ 113631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342" h="207440">
                  <a:moveTo>
                    <a:pt x="176094" y="81824"/>
                  </a:moveTo>
                  <a:lnTo>
                    <a:pt x="176094" y="162495"/>
                  </a:lnTo>
                  <a:cubicBezTo>
                    <a:pt x="176094" y="185774"/>
                    <a:pt x="178168" y="203522"/>
                    <a:pt x="181165" y="216199"/>
                  </a:cubicBezTo>
                  <a:lnTo>
                    <a:pt x="147974" y="216199"/>
                  </a:lnTo>
                  <a:cubicBezTo>
                    <a:pt x="145900" y="206749"/>
                    <a:pt x="144978" y="194994"/>
                    <a:pt x="144978" y="185544"/>
                  </a:cubicBezTo>
                  <a:lnTo>
                    <a:pt x="144056" y="185544"/>
                  </a:lnTo>
                  <a:cubicBezTo>
                    <a:pt x="129535" y="207901"/>
                    <a:pt x="105103" y="220809"/>
                    <a:pt x="71221" y="220809"/>
                  </a:cubicBezTo>
                  <a:cubicBezTo>
                    <a:pt x="27428" y="220809"/>
                    <a:pt x="0" y="194763"/>
                    <a:pt x="0" y="159038"/>
                  </a:cubicBezTo>
                  <a:cubicBezTo>
                    <a:pt x="0" y="124234"/>
                    <a:pt x="19361" y="102337"/>
                    <a:pt x="79980" y="92887"/>
                  </a:cubicBezTo>
                  <a:cubicBezTo>
                    <a:pt x="98649" y="89891"/>
                    <a:pt x="124234" y="87125"/>
                    <a:pt x="140829" y="85742"/>
                  </a:cubicBezTo>
                  <a:lnTo>
                    <a:pt x="140829" y="77444"/>
                  </a:lnTo>
                  <a:cubicBezTo>
                    <a:pt x="140829" y="42641"/>
                    <a:pt x="121468" y="28120"/>
                    <a:pt x="93118" y="28120"/>
                  </a:cubicBezTo>
                  <a:cubicBezTo>
                    <a:pt x="62462" y="28120"/>
                    <a:pt x="46328" y="45176"/>
                    <a:pt x="45176" y="69838"/>
                  </a:cubicBezTo>
                  <a:lnTo>
                    <a:pt x="8758" y="69838"/>
                  </a:lnTo>
                  <a:cubicBezTo>
                    <a:pt x="10833" y="30194"/>
                    <a:pt x="39875" y="0"/>
                    <a:pt x="93118" y="0"/>
                  </a:cubicBezTo>
                  <a:cubicBezTo>
                    <a:pt x="144747" y="230"/>
                    <a:pt x="176094" y="26276"/>
                    <a:pt x="176094" y="81824"/>
                  </a:cubicBezTo>
                  <a:close/>
                  <a:moveTo>
                    <a:pt x="140829" y="113631"/>
                  </a:moveTo>
                  <a:cubicBezTo>
                    <a:pt x="124695" y="114784"/>
                    <a:pt x="101876" y="117319"/>
                    <a:pt x="85742" y="120315"/>
                  </a:cubicBezTo>
                  <a:cubicBezTo>
                    <a:pt x="49786" y="125617"/>
                    <a:pt x="37339" y="135989"/>
                    <a:pt x="37339" y="156733"/>
                  </a:cubicBezTo>
                  <a:cubicBezTo>
                    <a:pt x="37339" y="178168"/>
                    <a:pt x="53013" y="192689"/>
                    <a:pt x="80441" y="192689"/>
                  </a:cubicBezTo>
                  <a:cubicBezTo>
                    <a:pt x="97497" y="192689"/>
                    <a:pt x="113631" y="186927"/>
                    <a:pt x="124003" y="176094"/>
                  </a:cubicBezTo>
                  <a:cubicBezTo>
                    <a:pt x="136911" y="162956"/>
                    <a:pt x="141059" y="151201"/>
                    <a:pt x="141059" y="126539"/>
                  </a:cubicBezTo>
                  <a:lnTo>
                    <a:pt x="141059" y="113631"/>
                  </a:lnTo>
                  <a:close/>
                </a:path>
              </a:pathLst>
            </a:custGeom>
            <a:solidFill>
              <a:srgbClr val="FFFFFF"/>
            </a:solidFill>
            <a:ln w="2302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C1E53EB-5844-437E-BFFC-937133A2911F}"/>
                </a:ext>
              </a:extLst>
            </p:cNvPr>
            <p:cNvSpPr/>
            <p:nvPr/>
          </p:nvSpPr>
          <p:spPr>
            <a:xfrm>
              <a:off x="6734013" y="3215569"/>
              <a:ext cx="161342" cy="207440"/>
            </a:xfrm>
            <a:custGeom>
              <a:avLst/>
              <a:gdLst>
                <a:gd name="connsiteX0" fmla="*/ 175863 w 161342"/>
                <a:gd name="connsiteY0" fmla="*/ 86433 h 207440"/>
                <a:gd name="connsiteX1" fmla="*/ 175863 w 161342"/>
                <a:gd name="connsiteY1" fmla="*/ 214816 h 207440"/>
                <a:gd name="connsiteX2" fmla="*/ 139446 w 161342"/>
                <a:gd name="connsiteY2" fmla="*/ 214816 h 207440"/>
                <a:gd name="connsiteX3" fmla="*/ 139446 w 161342"/>
                <a:gd name="connsiteY3" fmla="*/ 89430 h 207440"/>
                <a:gd name="connsiteX4" fmla="*/ 91043 w 161342"/>
                <a:gd name="connsiteY4" fmla="*/ 29733 h 207440"/>
                <a:gd name="connsiteX5" fmla="*/ 36417 w 161342"/>
                <a:gd name="connsiteY5" fmla="*/ 94270 h 207440"/>
                <a:gd name="connsiteX6" fmla="*/ 36417 w 161342"/>
                <a:gd name="connsiteY6" fmla="*/ 214816 h 207440"/>
                <a:gd name="connsiteX7" fmla="*/ 0 w 161342"/>
                <a:gd name="connsiteY7" fmla="*/ 214816 h 207440"/>
                <a:gd name="connsiteX8" fmla="*/ 0 w 161342"/>
                <a:gd name="connsiteY8" fmla="*/ 4610 h 207440"/>
                <a:gd name="connsiteX9" fmla="*/ 35265 w 161342"/>
                <a:gd name="connsiteY9" fmla="*/ 4610 h 207440"/>
                <a:gd name="connsiteX10" fmla="*/ 35265 w 161342"/>
                <a:gd name="connsiteY10" fmla="*/ 32268 h 207440"/>
                <a:gd name="connsiteX11" fmla="*/ 36187 w 161342"/>
                <a:gd name="connsiteY11" fmla="*/ 32268 h 207440"/>
                <a:gd name="connsiteX12" fmla="*/ 100032 w 161342"/>
                <a:gd name="connsiteY12" fmla="*/ 0 h 207440"/>
                <a:gd name="connsiteX13" fmla="*/ 175863 w 161342"/>
                <a:gd name="connsiteY13" fmla="*/ 8643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175863" y="86433"/>
                  </a:moveTo>
                  <a:lnTo>
                    <a:pt x="175863" y="214816"/>
                  </a:lnTo>
                  <a:lnTo>
                    <a:pt x="139446" y="214816"/>
                  </a:lnTo>
                  <a:lnTo>
                    <a:pt x="139446" y="89430"/>
                  </a:lnTo>
                  <a:cubicBezTo>
                    <a:pt x="139446" y="45637"/>
                    <a:pt x="121237" y="29733"/>
                    <a:pt x="91043" y="29733"/>
                  </a:cubicBezTo>
                  <a:cubicBezTo>
                    <a:pt x="61310" y="29733"/>
                    <a:pt x="36417" y="52091"/>
                    <a:pt x="36417" y="94270"/>
                  </a:cubicBezTo>
                  <a:lnTo>
                    <a:pt x="36417" y="214816"/>
                  </a:lnTo>
                  <a:lnTo>
                    <a:pt x="0" y="214816"/>
                  </a:lnTo>
                  <a:lnTo>
                    <a:pt x="0" y="4610"/>
                  </a:lnTo>
                  <a:lnTo>
                    <a:pt x="35265" y="4610"/>
                  </a:lnTo>
                  <a:lnTo>
                    <a:pt x="35265" y="32268"/>
                  </a:lnTo>
                  <a:lnTo>
                    <a:pt x="36187" y="32268"/>
                  </a:lnTo>
                  <a:cubicBezTo>
                    <a:pt x="49094" y="12907"/>
                    <a:pt x="71682" y="0"/>
                    <a:pt x="100032" y="0"/>
                  </a:cubicBezTo>
                  <a:cubicBezTo>
                    <a:pt x="147744" y="0"/>
                    <a:pt x="175863" y="28811"/>
                    <a:pt x="175863" y="86433"/>
                  </a:cubicBezTo>
                  <a:close/>
                </a:path>
              </a:pathLst>
            </a:custGeom>
            <a:solidFill>
              <a:srgbClr val="FFFFFF"/>
            </a:solidFill>
            <a:ln w="2302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E9700D1-6EFF-49BF-817A-E5FC184884BF}"/>
                </a:ext>
              </a:extLst>
            </p:cNvPr>
            <p:cNvSpPr/>
            <p:nvPr/>
          </p:nvSpPr>
          <p:spPr>
            <a:xfrm>
              <a:off x="6956896" y="3135589"/>
              <a:ext cx="184391" cy="299636"/>
            </a:xfrm>
            <a:custGeom>
              <a:avLst/>
              <a:gdLst>
                <a:gd name="connsiteX0" fmla="*/ 153736 w 184391"/>
                <a:gd name="connsiteY0" fmla="*/ 294796 h 299636"/>
                <a:gd name="connsiteX1" fmla="*/ 153736 w 184391"/>
                <a:gd name="connsiteY1" fmla="*/ 264141 h 299636"/>
                <a:gd name="connsiteX2" fmla="*/ 152814 w 184391"/>
                <a:gd name="connsiteY2" fmla="*/ 264141 h 299636"/>
                <a:gd name="connsiteX3" fmla="*/ 88277 w 184391"/>
                <a:gd name="connsiteY3" fmla="*/ 299636 h 299636"/>
                <a:gd name="connsiteX4" fmla="*/ 0 w 184391"/>
                <a:gd name="connsiteY4" fmla="*/ 189001 h 299636"/>
                <a:gd name="connsiteX5" fmla="*/ 87816 w 184391"/>
                <a:gd name="connsiteY5" fmla="*/ 78827 h 299636"/>
                <a:gd name="connsiteX6" fmla="*/ 151892 w 184391"/>
                <a:gd name="connsiteY6" fmla="*/ 113170 h 299636"/>
                <a:gd name="connsiteX7" fmla="*/ 152814 w 184391"/>
                <a:gd name="connsiteY7" fmla="*/ 113170 h 299636"/>
                <a:gd name="connsiteX8" fmla="*/ 152814 w 184391"/>
                <a:gd name="connsiteY8" fmla="*/ 0 h 299636"/>
                <a:gd name="connsiteX9" fmla="*/ 189232 w 184391"/>
                <a:gd name="connsiteY9" fmla="*/ 0 h 299636"/>
                <a:gd name="connsiteX10" fmla="*/ 189232 w 184391"/>
                <a:gd name="connsiteY10" fmla="*/ 294796 h 299636"/>
                <a:gd name="connsiteX11" fmla="*/ 153736 w 184391"/>
                <a:gd name="connsiteY11" fmla="*/ 294796 h 299636"/>
                <a:gd name="connsiteX12" fmla="*/ 38261 w 184391"/>
                <a:gd name="connsiteY12" fmla="*/ 189232 h 299636"/>
                <a:gd name="connsiteX13" fmla="*/ 97497 w 184391"/>
                <a:gd name="connsiteY13" fmla="*/ 270364 h 299636"/>
                <a:gd name="connsiteX14" fmla="*/ 155119 w 184391"/>
                <a:gd name="connsiteY14" fmla="*/ 189232 h 299636"/>
                <a:gd name="connsiteX15" fmla="*/ 97497 w 184391"/>
                <a:gd name="connsiteY15" fmla="*/ 108560 h 299636"/>
                <a:gd name="connsiteX16" fmla="*/ 38261 w 184391"/>
                <a:gd name="connsiteY16" fmla="*/ 189232 h 29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391" h="299636">
                  <a:moveTo>
                    <a:pt x="153736" y="294796"/>
                  </a:moveTo>
                  <a:lnTo>
                    <a:pt x="153736" y="264141"/>
                  </a:lnTo>
                  <a:lnTo>
                    <a:pt x="152814" y="264141"/>
                  </a:lnTo>
                  <a:cubicBezTo>
                    <a:pt x="141290" y="286037"/>
                    <a:pt x="116858" y="299636"/>
                    <a:pt x="88277" y="299636"/>
                  </a:cubicBezTo>
                  <a:cubicBezTo>
                    <a:pt x="34573" y="299636"/>
                    <a:pt x="0" y="256074"/>
                    <a:pt x="0" y="189001"/>
                  </a:cubicBezTo>
                  <a:cubicBezTo>
                    <a:pt x="0" y="121929"/>
                    <a:pt x="34343" y="78827"/>
                    <a:pt x="87816" y="78827"/>
                  </a:cubicBezTo>
                  <a:cubicBezTo>
                    <a:pt x="115936" y="78827"/>
                    <a:pt x="140368" y="91965"/>
                    <a:pt x="151892" y="113170"/>
                  </a:cubicBezTo>
                  <a:lnTo>
                    <a:pt x="152814" y="113170"/>
                  </a:lnTo>
                  <a:lnTo>
                    <a:pt x="152814" y="0"/>
                  </a:lnTo>
                  <a:lnTo>
                    <a:pt x="189232" y="0"/>
                  </a:lnTo>
                  <a:lnTo>
                    <a:pt x="189232" y="294796"/>
                  </a:lnTo>
                  <a:lnTo>
                    <a:pt x="153736" y="294796"/>
                  </a:lnTo>
                  <a:close/>
                  <a:moveTo>
                    <a:pt x="38261" y="189232"/>
                  </a:moveTo>
                  <a:cubicBezTo>
                    <a:pt x="38261" y="238556"/>
                    <a:pt x="61541" y="270364"/>
                    <a:pt x="97497" y="270364"/>
                  </a:cubicBezTo>
                  <a:cubicBezTo>
                    <a:pt x="132301" y="270364"/>
                    <a:pt x="155119" y="239248"/>
                    <a:pt x="155119" y="189232"/>
                  </a:cubicBezTo>
                  <a:cubicBezTo>
                    <a:pt x="155119" y="139446"/>
                    <a:pt x="132301" y="108560"/>
                    <a:pt x="97497" y="108560"/>
                  </a:cubicBezTo>
                  <a:cubicBezTo>
                    <a:pt x="61310" y="108560"/>
                    <a:pt x="38261" y="139907"/>
                    <a:pt x="38261" y="189232"/>
                  </a:cubicBezTo>
                  <a:close/>
                </a:path>
              </a:pathLst>
            </a:custGeom>
            <a:solidFill>
              <a:srgbClr val="FFFFFF"/>
            </a:solidFill>
            <a:ln w="2302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56E5DE0-B948-4B7D-A2A2-94840E3FA48D}"/>
                </a:ext>
              </a:extLst>
            </p:cNvPr>
            <p:cNvSpPr/>
            <p:nvPr/>
          </p:nvSpPr>
          <p:spPr>
            <a:xfrm>
              <a:off x="7313002" y="3135589"/>
              <a:ext cx="207440" cy="276587"/>
            </a:xfrm>
            <a:custGeom>
              <a:avLst/>
              <a:gdLst>
                <a:gd name="connsiteX0" fmla="*/ 93579 w 207440"/>
                <a:gd name="connsiteY0" fmla="*/ 0 h 276587"/>
                <a:gd name="connsiteX1" fmla="*/ 197068 w 207440"/>
                <a:gd name="connsiteY1" fmla="*/ 79980 h 276587"/>
                <a:gd name="connsiteX2" fmla="*/ 140829 w 207440"/>
                <a:gd name="connsiteY2" fmla="*/ 153736 h 276587"/>
                <a:gd name="connsiteX3" fmla="*/ 140829 w 207440"/>
                <a:gd name="connsiteY3" fmla="*/ 154658 h 276587"/>
                <a:gd name="connsiteX4" fmla="*/ 185083 w 207440"/>
                <a:gd name="connsiteY4" fmla="*/ 210206 h 276587"/>
                <a:gd name="connsiteX5" fmla="*/ 215277 w 207440"/>
                <a:gd name="connsiteY5" fmla="*/ 295026 h 276587"/>
                <a:gd name="connsiteX6" fmla="*/ 173789 w 207440"/>
                <a:gd name="connsiteY6" fmla="*/ 295026 h 276587"/>
                <a:gd name="connsiteX7" fmla="*/ 146822 w 207440"/>
                <a:gd name="connsiteY7" fmla="*/ 217121 h 276587"/>
                <a:gd name="connsiteX8" fmla="*/ 89660 w 207440"/>
                <a:gd name="connsiteY8" fmla="*/ 170793 h 276587"/>
                <a:gd name="connsiteX9" fmla="*/ 38031 w 207440"/>
                <a:gd name="connsiteY9" fmla="*/ 170793 h 276587"/>
                <a:gd name="connsiteX10" fmla="*/ 38031 w 207440"/>
                <a:gd name="connsiteY10" fmla="*/ 295026 h 276587"/>
                <a:gd name="connsiteX11" fmla="*/ 0 w 207440"/>
                <a:gd name="connsiteY11" fmla="*/ 295026 h 276587"/>
                <a:gd name="connsiteX12" fmla="*/ 0 w 207440"/>
                <a:gd name="connsiteY12" fmla="*/ 0 h 276587"/>
                <a:gd name="connsiteX13" fmla="*/ 93579 w 207440"/>
                <a:gd name="connsiteY13" fmla="*/ 0 h 276587"/>
                <a:gd name="connsiteX14" fmla="*/ 38031 w 207440"/>
                <a:gd name="connsiteY14" fmla="*/ 138294 h 276587"/>
                <a:gd name="connsiteX15" fmla="*/ 93118 w 207440"/>
                <a:gd name="connsiteY15" fmla="*/ 138294 h 276587"/>
                <a:gd name="connsiteX16" fmla="*/ 158116 w 207440"/>
                <a:gd name="connsiteY16" fmla="*/ 82746 h 276587"/>
                <a:gd name="connsiteX17" fmla="*/ 90582 w 207440"/>
                <a:gd name="connsiteY17" fmla="*/ 32729 h 276587"/>
                <a:gd name="connsiteX18" fmla="*/ 38031 w 207440"/>
                <a:gd name="connsiteY18" fmla="*/ 32729 h 276587"/>
                <a:gd name="connsiteX19" fmla="*/ 38031 w 207440"/>
                <a:gd name="connsiteY19" fmla="*/ 138294 h 27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7440" h="276587">
                  <a:moveTo>
                    <a:pt x="93579" y="0"/>
                  </a:moveTo>
                  <a:cubicBezTo>
                    <a:pt x="164800" y="0"/>
                    <a:pt x="197068" y="29733"/>
                    <a:pt x="197068" y="79980"/>
                  </a:cubicBezTo>
                  <a:cubicBezTo>
                    <a:pt x="197068" y="117550"/>
                    <a:pt x="174711" y="145900"/>
                    <a:pt x="140829" y="153736"/>
                  </a:cubicBezTo>
                  <a:lnTo>
                    <a:pt x="140829" y="154658"/>
                  </a:lnTo>
                  <a:cubicBezTo>
                    <a:pt x="162265" y="161342"/>
                    <a:pt x="171945" y="173789"/>
                    <a:pt x="185083" y="210206"/>
                  </a:cubicBezTo>
                  <a:lnTo>
                    <a:pt x="215277" y="295026"/>
                  </a:lnTo>
                  <a:lnTo>
                    <a:pt x="173789" y="295026"/>
                  </a:lnTo>
                  <a:lnTo>
                    <a:pt x="146822" y="217121"/>
                  </a:lnTo>
                  <a:cubicBezTo>
                    <a:pt x="134836" y="181856"/>
                    <a:pt x="121238" y="170793"/>
                    <a:pt x="89660" y="170793"/>
                  </a:cubicBezTo>
                  <a:lnTo>
                    <a:pt x="38031" y="170793"/>
                  </a:lnTo>
                  <a:lnTo>
                    <a:pt x="38031" y="295026"/>
                  </a:lnTo>
                  <a:lnTo>
                    <a:pt x="0" y="295026"/>
                  </a:lnTo>
                  <a:lnTo>
                    <a:pt x="0" y="0"/>
                  </a:lnTo>
                  <a:lnTo>
                    <a:pt x="93579" y="0"/>
                  </a:lnTo>
                  <a:close/>
                  <a:moveTo>
                    <a:pt x="38031" y="138294"/>
                  </a:moveTo>
                  <a:lnTo>
                    <a:pt x="93118" y="138294"/>
                  </a:lnTo>
                  <a:cubicBezTo>
                    <a:pt x="138985" y="138294"/>
                    <a:pt x="158116" y="114784"/>
                    <a:pt x="158116" y="82746"/>
                  </a:cubicBezTo>
                  <a:cubicBezTo>
                    <a:pt x="158116" y="48403"/>
                    <a:pt x="133684" y="32729"/>
                    <a:pt x="90582" y="32729"/>
                  </a:cubicBezTo>
                  <a:lnTo>
                    <a:pt x="38031" y="32729"/>
                  </a:lnTo>
                  <a:lnTo>
                    <a:pt x="38031" y="138294"/>
                  </a:lnTo>
                  <a:close/>
                </a:path>
              </a:pathLst>
            </a:custGeom>
            <a:solidFill>
              <a:srgbClr val="FFFFFF"/>
            </a:solidFill>
            <a:ln w="2302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5D1C5B6-FF24-43DF-A233-1E67FD96A403}"/>
                </a:ext>
              </a:extLst>
            </p:cNvPr>
            <p:cNvSpPr/>
            <p:nvPr/>
          </p:nvSpPr>
          <p:spPr>
            <a:xfrm>
              <a:off x="7551789" y="3214186"/>
              <a:ext cx="184391" cy="207440"/>
            </a:xfrm>
            <a:custGeom>
              <a:avLst/>
              <a:gdLst>
                <a:gd name="connsiteX0" fmla="*/ 154197 w 184391"/>
                <a:gd name="connsiteY0" fmla="*/ 153275 h 207440"/>
                <a:gd name="connsiteX1" fmla="*/ 191537 w 184391"/>
                <a:gd name="connsiteY1" fmla="*/ 153275 h 207440"/>
                <a:gd name="connsiteX2" fmla="*/ 98880 w 184391"/>
                <a:gd name="connsiteY2" fmla="*/ 221961 h 207440"/>
                <a:gd name="connsiteX3" fmla="*/ 0 w 184391"/>
                <a:gd name="connsiteY3" fmla="*/ 108099 h 207440"/>
                <a:gd name="connsiteX4" fmla="*/ 97728 w 184391"/>
                <a:gd name="connsiteY4" fmla="*/ 0 h 207440"/>
                <a:gd name="connsiteX5" fmla="*/ 189693 w 184391"/>
                <a:gd name="connsiteY5" fmla="*/ 73296 h 207440"/>
                <a:gd name="connsiteX6" fmla="*/ 193842 w 184391"/>
                <a:gd name="connsiteY6" fmla="*/ 118471 h 207440"/>
                <a:gd name="connsiteX7" fmla="*/ 36648 w 184391"/>
                <a:gd name="connsiteY7" fmla="*/ 118471 h 207440"/>
                <a:gd name="connsiteX8" fmla="*/ 99110 w 184391"/>
                <a:gd name="connsiteY8" fmla="*/ 193841 h 207440"/>
                <a:gd name="connsiteX9" fmla="*/ 154197 w 184391"/>
                <a:gd name="connsiteY9" fmla="*/ 153275 h 207440"/>
                <a:gd name="connsiteX10" fmla="*/ 36648 w 184391"/>
                <a:gd name="connsiteY10" fmla="*/ 90813 h 207440"/>
                <a:gd name="connsiteX11" fmla="*/ 157424 w 184391"/>
                <a:gd name="connsiteY11" fmla="*/ 90813 h 207440"/>
                <a:gd name="connsiteX12" fmla="*/ 97497 w 184391"/>
                <a:gd name="connsiteY12" fmla="*/ 28350 h 207440"/>
                <a:gd name="connsiteX13" fmla="*/ 36648 w 184391"/>
                <a:gd name="connsiteY13" fmla="*/ 9081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391" h="207440">
                  <a:moveTo>
                    <a:pt x="154197" y="153275"/>
                  </a:moveTo>
                  <a:lnTo>
                    <a:pt x="191537" y="153275"/>
                  </a:lnTo>
                  <a:cubicBezTo>
                    <a:pt x="184391" y="190154"/>
                    <a:pt x="152584" y="221961"/>
                    <a:pt x="98880" y="221961"/>
                  </a:cubicBezTo>
                  <a:cubicBezTo>
                    <a:pt x="36878" y="221961"/>
                    <a:pt x="0" y="176785"/>
                    <a:pt x="0" y="108099"/>
                  </a:cubicBezTo>
                  <a:cubicBezTo>
                    <a:pt x="0" y="46098"/>
                    <a:pt x="36417" y="0"/>
                    <a:pt x="97728" y="0"/>
                  </a:cubicBezTo>
                  <a:cubicBezTo>
                    <a:pt x="145439" y="0"/>
                    <a:pt x="178860" y="28120"/>
                    <a:pt x="189693" y="73296"/>
                  </a:cubicBezTo>
                  <a:cubicBezTo>
                    <a:pt x="192689" y="85281"/>
                    <a:pt x="193842" y="100263"/>
                    <a:pt x="193842" y="118471"/>
                  </a:cubicBezTo>
                  <a:lnTo>
                    <a:pt x="36648" y="118471"/>
                  </a:lnTo>
                  <a:cubicBezTo>
                    <a:pt x="38261" y="170332"/>
                    <a:pt x="64767" y="193841"/>
                    <a:pt x="99110" y="193841"/>
                  </a:cubicBezTo>
                  <a:cubicBezTo>
                    <a:pt x="129304" y="193841"/>
                    <a:pt x="149127" y="176785"/>
                    <a:pt x="154197" y="153275"/>
                  </a:cubicBezTo>
                  <a:close/>
                  <a:moveTo>
                    <a:pt x="36648" y="90813"/>
                  </a:moveTo>
                  <a:lnTo>
                    <a:pt x="157424" y="90813"/>
                  </a:lnTo>
                  <a:cubicBezTo>
                    <a:pt x="153736" y="49786"/>
                    <a:pt x="129766" y="28350"/>
                    <a:pt x="97497" y="28350"/>
                  </a:cubicBezTo>
                  <a:cubicBezTo>
                    <a:pt x="63846" y="28120"/>
                    <a:pt x="40336" y="50477"/>
                    <a:pt x="36648" y="90813"/>
                  </a:cubicBezTo>
                  <a:close/>
                </a:path>
              </a:pathLst>
            </a:custGeom>
            <a:solidFill>
              <a:srgbClr val="FFFFFF"/>
            </a:solidFill>
            <a:ln w="2302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9AB780D-3FD0-48C7-9A1A-EE1A10DE3357}"/>
                </a:ext>
              </a:extLst>
            </p:cNvPr>
            <p:cNvSpPr/>
            <p:nvPr/>
          </p:nvSpPr>
          <p:spPr>
            <a:xfrm>
              <a:off x="7794494" y="3135589"/>
              <a:ext cx="23049" cy="276587"/>
            </a:xfrm>
            <a:custGeom>
              <a:avLst/>
              <a:gdLst>
                <a:gd name="connsiteX0" fmla="*/ 0 w 23048"/>
                <a:gd name="connsiteY0" fmla="*/ 41027 h 276587"/>
                <a:gd name="connsiteX1" fmla="*/ 0 w 23048"/>
                <a:gd name="connsiteY1" fmla="*/ 0 h 276587"/>
                <a:gd name="connsiteX2" fmla="*/ 36417 w 23048"/>
                <a:gd name="connsiteY2" fmla="*/ 0 h 276587"/>
                <a:gd name="connsiteX3" fmla="*/ 36417 w 23048"/>
                <a:gd name="connsiteY3" fmla="*/ 41027 h 276587"/>
                <a:gd name="connsiteX4" fmla="*/ 0 w 23048"/>
                <a:gd name="connsiteY4" fmla="*/ 41027 h 276587"/>
                <a:gd name="connsiteX5" fmla="*/ 0 w 23048"/>
                <a:gd name="connsiteY5" fmla="*/ 294796 h 276587"/>
                <a:gd name="connsiteX6" fmla="*/ 0 w 23048"/>
                <a:gd name="connsiteY6" fmla="*/ 84590 h 276587"/>
                <a:gd name="connsiteX7" fmla="*/ 36417 w 23048"/>
                <a:gd name="connsiteY7" fmla="*/ 84590 h 276587"/>
                <a:gd name="connsiteX8" fmla="*/ 36417 w 23048"/>
                <a:gd name="connsiteY8" fmla="*/ 294796 h 276587"/>
                <a:gd name="connsiteX9" fmla="*/ 0 w 23048"/>
                <a:gd name="connsiteY9" fmla="*/ 294796 h 27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276587">
                  <a:moveTo>
                    <a:pt x="0" y="41027"/>
                  </a:moveTo>
                  <a:lnTo>
                    <a:pt x="0" y="0"/>
                  </a:lnTo>
                  <a:lnTo>
                    <a:pt x="36417" y="0"/>
                  </a:lnTo>
                  <a:lnTo>
                    <a:pt x="36417" y="41027"/>
                  </a:lnTo>
                  <a:lnTo>
                    <a:pt x="0" y="41027"/>
                  </a:lnTo>
                  <a:close/>
                  <a:moveTo>
                    <a:pt x="0" y="294796"/>
                  </a:moveTo>
                  <a:lnTo>
                    <a:pt x="0" y="84590"/>
                  </a:lnTo>
                  <a:lnTo>
                    <a:pt x="36417" y="84590"/>
                  </a:lnTo>
                  <a:lnTo>
                    <a:pt x="36417" y="294796"/>
                  </a:lnTo>
                  <a:lnTo>
                    <a:pt x="0" y="294796"/>
                  </a:lnTo>
                  <a:close/>
                </a:path>
              </a:pathLst>
            </a:custGeom>
            <a:solidFill>
              <a:srgbClr val="FFFFFF"/>
            </a:solidFill>
            <a:ln w="2302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65025D7-7179-44BE-A0D2-A0863D90A5AF}"/>
                </a:ext>
              </a:extLst>
            </p:cNvPr>
            <p:cNvSpPr/>
            <p:nvPr/>
          </p:nvSpPr>
          <p:spPr>
            <a:xfrm>
              <a:off x="7895678" y="3215569"/>
              <a:ext cx="161342" cy="207440"/>
            </a:xfrm>
            <a:custGeom>
              <a:avLst/>
              <a:gdLst>
                <a:gd name="connsiteX0" fmla="*/ 175863 w 161342"/>
                <a:gd name="connsiteY0" fmla="*/ 86433 h 207440"/>
                <a:gd name="connsiteX1" fmla="*/ 175863 w 161342"/>
                <a:gd name="connsiteY1" fmla="*/ 214816 h 207440"/>
                <a:gd name="connsiteX2" fmla="*/ 139446 w 161342"/>
                <a:gd name="connsiteY2" fmla="*/ 214816 h 207440"/>
                <a:gd name="connsiteX3" fmla="*/ 139446 w 161342"/>
                <a:gd name="connsiteY3" fmla="*/ 89430 h 207440"/>
                <a:gd name="connsiteX4" fmla="*/ 91044 w 161342"/>
                <a:gd name="connsiteY4" fmla="*/ 29733 h 207440"/>
                <a:gd name="connsiteX5" fmla="*/ 36417 w 161342"/>
                <a:gd name="connsiteY5" fmla="*/ 94270 h 207440"/>
                <a:gd name="connsiteX6" fmla="*/ 36417 w 161342"/>
                <a:gd name="connsiteY6" fmla="*/ 214816 h 207440"/>
                <a:gd name="connsiteX7" fmla="*/ 0 w 161342"/>
                <a:gd name="connsiteY7" fmla="*/ 214816 h 207440"/>
                <a:gd name="connsiteX8" fmla="*/ 0 w 161342"/>
                <a:gd name="connsiteY8" fmla="*/ 4610 h 207440"/>
                <a:gd name="connsiteX9" fmla="*/ 35265 w 161342"/>
                <a:gd name="connsiteY9" fmla="*/ 4610 h 207440"/>
                <a:gd name="connsiteX10" fmla="*/ 35265 w 161342"/>
                <a:gd name="connsiteY10" fmla="*/ 32268 h 207440"/>
                <a:gd name="connsiteX11" fmla="*/ 36187 w 161342"/>
                <a:gd name="connsiteY11" fmla="*/ 32268 h 207440"/>
                <a:gd name="connsiteX12" fmla="*/ 100033 w 161342"/>
                <a:gd name="connsiteY12" fmla="*/ 0 h 207440"/>
                <a:gd name="connsiteX13" fmla="*/ 175863 w 161342"/>
                <a:gd name="connsiteY13" fmla="*/ 8643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175863" y="86433"/>
                  </a:moveTo>
                  <a:lnTo>
                    <a:pt x="175863" y="214816"/>
                  </a:lnTo>
                  <a:lnTo>
                    <a:pt x="139446" y="214816"/>
                  </a:lnTo>
                  <a:lnTo>
                    <a:pt x="139446" y="89430"/>
                  </a:lnTo>
                  <a:cubicBezTo>
                    <a:pt x="139446" y="45637"/>
                    <a:pt x="121238" y="29733"/>
                    <a:pt x="91044" y="29733"/>
                  </a:cubicBezTo>
                  <a:cubicBezTo>
                    <a:pt x="61310" y="29733"/>
                    <a:pt x="36417" y="52091"/>
                    <a:pt x="36417" y="94270"/>
                  </a:cubicBezTo>
                  <a:lnTo>
                    <a:pt x="36417" y="214816"/>
                  </a:lnTo>
                  <a:lnTo>
                    <a:pt x="0" y="214816"/>
                  </a:lnTo>
                  <a:lnTo>
                    <a:pt x="0" y="4610"/>
                  </a:lnTo>
                  <a:lnTo>
                    <a:pt x="35265" y="4610"/>
                  </a:lnTo>
                  <a:lnTo>
                    <a:pt x="35265" y="32268"/>
                  </a:lnTo>
                  <a:lnTo>
                    <a:pt x="36187" y="32268"/>
                  </a:lnTo>
                  <a:cubicBezTo>
                    <a:pt x="49094" y="12907"/>
                    <a:pt x="71682" y="0"/>
                    <a:pt x="100033" y="0"/>
                  </a:cubicBezTo>
                  <a:cubicBezTo>
                    <a:pt x="147513" y="0"/>
                    <a:pt x="175863" y="28811"/>
                    <a:pt x="175863" y="86433"/>
                  </a:cubicBezTo>
                  <a:close/>
                </a:path>
              </a:pathLst>
            </a:custGeom>
            <a:solidFill>
              <a:srgbClr val="FFFFFF"/>
            </a:solidFill>
            <a:ln w="2302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409956F-E7DB-4C5A-9A6B-2A7B009BF281}"/>
                </a:ext>
              </a:extLst>
            </p:cNvPr>
            <p:cNvSpPr/>
            <p:nvPr/>
          </p:nvSpPr>
          <p:spPr>
            <a:xfrm>
              <a:off x="8090903" y="3220179"/>
              <a:ext cx="184391" cy="207440"/>
            </a:xfrm>
            <a:custGeom>
              <a:avLst/>
              <a:gdLst>
                <a:gd name="connsiteX0" fmla="*/ 76062 w 184391"/>
                <a:gd name="connsiteY0" fmla="*/ 210206 h 207440"/>
                <a:gd name="connsiteX1" fmla="*/ 0 w 184391"/>
                <a:gd name="connsiteY1" fmla="*/ 0 h 207440"/>
                <a:gd name="connsiteX2" fmla="*/ 38953 w 184391"/>
                <a:gd name="connsiteY2" fmla="*/ 0 h 207440"/>
                <a:gd name="connsiteX3" fmla="*/ 68686 w 184391"/>
                <a:gd name="connsiteY3" fmla="*/ 88277 h 207440"/>
                <a:gd name="connsiteX4" fmla="*/ 99341 w 184391"/>
                <a:gd name="connsiteY4" fmla="*/ 181856 h 207440"/>
                <a:gd name="connsiteX5" fmla="*/ 100263 w 184391"/>
                <a:gd name="connsiteY5" fmla="*/ 181856 h 207440"/>
                <a:gd name="connsiteX6" fmla="*/ 130457 w 184391"/>
                <a:gd name="connsiteY6" fmla="*/ 88277 h 207440"/>
                <a:gd name="connsiteX7" fmla="*/ 160651 w 184391"/>
                <a:gd name="connsiteY7" fmla="*/ 0 h 207440"/>
                <a:gd name="connsiteX8" fmla="*/ 199604 w 184391"/>
                <a:gd name="connsiteY8" fmla="*/ 0 h 207440"/>
                <a:gd name="connsiteX9" fmla="*/ 123542 w 184391"/>
                <a:gd name="connsiteY9" fmla="*/ 210206 h 207440"/>
                <a:gd name="connsiteX10" fmla="*/ 76062 w 184391"/>
                <a:gd name="connsiteY10" fmla="*/ 210206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391" h="207440">
                  <a:moveTo>
                    <a:pt x="76062" y="210206"/>
                  </a:moveTo>
                  <a:lnTo>
                    <a:pt x="0" y="0"/>
                  </a:lnTo>
                  <a:lnTo>
                    <a:pt x="38953" y="0"/>
                  </a:lnTo>
                  <a:lnTo>
                    <a:pt x="68686" y="88277"/>
                  </a:lnTo>
                  <a:cubicBezTo>
                    <a:pt x="79519" y="120085"/>
                    <a:pt x="89430" y="150049"/>
                    <a:pt x="99341" y="181856"/>
                  </a:cubicBezTo>
                  <a:lnTo>
                    <a:pt x="100263" y="181856"/>
                  </a:lnTo>
                  <a:cubicBezTo>
                    <a:pt x="110174" y="150049"/>
                    <a:pt x="119624" y="120085"/>
                    <a:pt x="130457" y="88277"/>
                  </a:cubicBezTo>
                  <a:lnTo>
                    <a:pt x="160651" y="0"/>
                  </a:lnTo>
                  <a:lnTo>
                    <a:pt x="199604" y="0"/>
                  </a:lnTo>
                  <a:lnTo>
                    <a:pt x="123542" y="210206"/>
                  </a:lnTo>
                  <a:lnTo>
                    <a:pt x="76062" y="210206"/>
                  </a:lnTo>
                  <a:close/>
                </a:path>
              </a:pathLst>
            </a:custGeom>
            <a:solidFill>
              <a:srgbClr val="FFFFFF"/>
            </a:solidFill>
            <a:ln w="2302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1F1D4FC-5785-4806-9F33-513C52F7CBFD}"/>
                </a:ext>
              </a:extLst>
            </p:cNvPr>
            <p:cNvSpPr/>
            <p:nvPr/>
          </p:nvSpPr>
          <p:spPr>
            <a:xfrm>
              <a:off x="8303875" y="3214186"/>
              <a:ext cx="184391" cy="207440"/>
            </a:xfrm>
            <a:custGeom>
              <a:avLst/>
              <a:gdLst>
                <a:gd name="connsiteX0" fmla="*/ 154197 w 184391"/>
                <a:gd name="connsiteY0" fmla="*/ 153275 h 207440"/>
                <a:gd name="connsiteX1" fmla="*/ 191537 w 184391"/>
                <a:gd name="connsiteY1" fmla="*/ 153275 h 207440"/>
                <a:gd name="connsiteX2" fmla="*/ 98880 w 184391"/>
                <a:gd name="connsiteY2" fmla="*/ 221961 h 207440"/>
                <a:gd name="connsiteX3" fmla="*/ 0 w 184391"/>
                <a:gd name="connsiteY3" fmla="*/ 108099 h 207440"/>
                <a:gd name="connsiteX4" fmla="*/ 97728 w 184391"/>
                <a:gd name="connsiteY4" fmla="*/ 0 h 207440"/>
                <a:gd name="connsiteX5" fmla="*/ 189693 w 184391"/>
                <a:gd name="connsiteY5" fmla="*/ 73296 h 207440"/>
                <a:gd name="connsiteX6" fmla="*/ 193842 w 184391"/>
                <a:gd name="connsiteY6" fmla="*/ 118471 h 207440"/>
                <a:gd name="connsiteX7" fmla="*/ 36648 w 184391"/>
                <a:gd name="connsiteY7" fmla="*/ 118471 h 207440"/>
                <a:gd name="connsiteX8" fmla="*/ 99110 w 184391"/>
                <a:gd name="connsiteY8" fmla="*/ 193841 h 207440"/>
                <a:gd name="connsiteX9" fmla="*/ 154197 w 184391"/>
                <a:gd name="connsiteY9" fmla="*/ 153275 h 207440"/>
                <a:gd name="connsiteX10" fmla="*/ 36648 w 184391"/>
                <a:gd name="connsiteY10" fmla="*/ 90813 h 207440"/>
                <a:gd name="connsiteX11" fmla="*/ 157424 w 184391"/>
                <a:gd name="connsiteY11" fmla="*/ 90813 h 207440"/>
                <a:gd name="connsiteX12" fmla="*/ 97497 w 184391"/>
                <a:gd name="connsiteY12" fmla="*/ 28350 h 207440"/>
                <a:gd name="connsiteX13" fmla="*/ 36648 w 184391"/>
                <a:gd name="connsiteY13" fmla="*/ 9081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391" h="207440">
                  <a:moveTo>
                    <a:pt x="154197" y="153275"/>
                  </a:moveTo>
                  <a:lnTo>
                    <a:pt x="191537" y="153275"/>
                  </a:lnTo>
                  <a:cubicBezTo>
                    <a:pt x="184622" y="190154"/>
                    <a:pt x="152584" y="221961"/>
                    <a:pt x="98880" y="221961"/>
                  </a:cubicBezTo>
                  <a:cubicBezTo>
                    <a:pt x="36878" y="221961"/>
                    <a:pt x="0" y="176785"/>
                    <a:pt x="0" y="108099"/>
                  </a:cubicBezTo>
                  <a:cubicBezTo>
                    <a:pt x="0" y="46098"/>
                    <a:pt x="36417" y="0"/>
                    <a:pt x="97728" y="0"/>
                  </a:cubicBezTo>
                  <a:cubicBezTo>
                    <a:pt x="145439" y="0"/>
                    <a:pt x="178860" y="28120"/>
                    <a:pt x="189693" y="73296"/>
                  </a:cubicBezTo>
                  <a:cubicBezTo>
                    <a:pt x="192689" y="85281"/>
                    <a:pt x="193842" y="100263"/>
                    <a:pt x="193842" y="118471"/>
                  </a:cubicBezTo>
                  <a:lnTo>
                    <a:pt x="36648" y="118471"/>
                  </a:lnTo>
                  <a:cubicBezTo>
                    <a:pt x="38261" y="170332"/>
                    <a:pt x="64767" y="193841"/>
                    <a:pt x="99110" y="193841"/>
                  </a:cubicBezTo>
                  <a:cubicBezTo>
                    <a:pt x="129304" y="193841"/>
                    <a:pt x="149127" y="176785"/>
                    <a:pt x="154197" y="153275"/>
                  </a:cubicBezTo>
                  <a:close/>
                  <a:moveTo>
                    <a:pt x="36648" y="90813"/>
                  </a:moveTo>
                  <a:lnTo>
                    <a:pt x="157424" y="90813"/>
                  </a:lnTo>
                  <a:cubicBezTo>
                    <a:pt x="153736" y="49786"/>
                    <a:pt x="129766" y="28350"/>
                    <a:pt x="97497" y="28350"/>
                  </a:cubicBezTo>
                  <a:cubicBezTo>
                    <a:pt x="63846" y="28120"/>
                    <a:pt x="40336" y="50477"/>
                    <a:pt x="36648" y="90813"/>
                  </a:cubicBezTo>
                  <a:close/>
                </a:path>
              </a:pathLst>
            </a:custGeom>
            <a:solidFill>
              <a:srgbClr val="FFFFFF"/>
            </a:solidFill>
            <a:ln w="2302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A19517C-E9EB-477F-A122-0B81A7459B34}"/>
                </a:ext>
              </a:extLst>
            </p:cNvPr>
            <p:cNvSpPr/>
            <p:nvPr/>
          </p:nvSpPr>
          <p:spPr>
            <a:xfrm>
              <a:off x="8546810" y="3215569"/>
              <a:ext cx="161342" cy="207440"/>
            </a:xfrm>
            <a:custGeom>
              <a:avLst/>
              <a:gdLst>
                <a:gd name="connsiteX0" fmla="*/ 175863 w 161342"/>
                <a:gd name="connsiteY0" fmla="*/ 86433 h 207440"/>
                <a:gd name="connsiteX1" fmla="*/ 175863 w 161342"/>
                <a:gd name="connsiteY1" fmla="*/ 214816 h 207440"/>
                <a:gd name="connsiteX2" fmla="*/ 139446 w 161342"/>
                <a:gd name="connsiteY2" fmla="*/ 214816 h 207440"/>
                <a:gd name="connsiteX3" fmla="*/ 139446 w 161342"/>
                <a:gd name="connsiteY3" fmla="*/ 89430 h 207440"/>
                <a:gd name="connsiteX4" fmla="*/ 91044 w 161342"/>
                <a:gd name="connsiteY4" fmla="*/ 29733 h 207440"/>
                <a:gd name="connsiteX5" fmla="*/ 36417 w 161342"/>
                <a:gd name="connsiteY5" fmla="*/ 94270 h 207440"/>
                <a:gd name="connsiteX6" fmla="*/ 36417 w 161342"/>
                <a:gd name="connsiteY6" fmla="*/ 214816 h 207440"/>
                <a:gd name="connsiteX7" fmla="*/ 0 w 161342"/>
                <a:gd name="connsiteY7" fmla="*/ 214816 h 207440"/>
                <a:gd name="connsiteX8" fmla="*/ 0 w 161342"/>
                <a:gd name="connsiteY8" fmla="*/ 4610 h 207440"/>
                <a:gd name="connsiteX9" fmla="*/ 35265 w 161342"/>
                <a:gd name="connsiteY9" fmla="*/ 4610 h 207440"/>
                <a:gd name="connsiteX10" fmla="*/ 35265 w 161342"/>
                <a:gd name="connsiteY10" fmla="*/ 32268 h 207440"/>
                <a:gd name="connsiteX11" fmla="*/ 36187 w 161342"/>
                <a:gd name="connsiteY11" fmla="*/ 32268 h 207440"/>
                <a:gd name="connsiteX12" fmla="*/ 100033 w 161342"/>
                <a:gd name="connsiteY12" fmla="*/ 0 h 207440"/>
                <a:gd name="connsiteX13" fmla="*/ 175863 w 161342"/>
                <a:gd name="connsiteY13" fmla="*/ 86433 h 20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342" h="207440">
                  <a:moveTo>
                    <a:pt x="175863" y="86433"/>
                  </a:moveTo>
                  <a:lnTo>
                    <a:pt x="175863" y="214816"/>
                  </a:lnTo>
                  <a:lnTo>
                    <a:pt x="139446" y="214816"/>
                  </a:lnTo>
                  <a:lnTo>
                    <a:pt x="139446" y="89430"/>
                  </a:lnTo>
                  <a:cubicBezTo>
                    <a:pt x="139446" y="45637"/>
                    <a:pt x="121238" y="29733"/>
                    <a:pt x="91044" y="29733"/>
                  </a:cubicBezTo>
                  <a:cubicBezTo>
                    <a:pt x="61310" y="29733"/>
                    <a:pt x="36417" y="52091"/>
                    <a:pt x="36417" y="94270"/>
                  </a:cubicBezTo>
                  <a:lnTo>
                    <a:pt x="36417" y="214816"/>
                  </a:lnTo>
                  <a:lnTo>
                    <a:pt x="0" y="214816"/>
                  </a:lnTo>
                  <a:lnTo>
                    <a:pt x="0" y="4610"/>
                  </a:lnTo>
                  <a:lnTo>
                    <a:pt x="35265" y="4610"/>
                  </a:lnTo>
                  <a:lnTo>
                    <a:pt x="35265" y="32268"/>
                  </a:lnTo>
                  <a:lnTo>
                    <a:pt x="36187" y="32268"/>
                  </a:lnTo>
                  <a:cubicBezTo>
                    <a:pt x="49094" y="12907"/>
                    <a:pt x="71682" y="0"/>
                    <a:pt x="100033" y="0"/>
                  </a:cubicBezTo>
                  <a:cubicBezTo>
                    <a:pt x="147744" y="0"/>
                    <a:pt x="175863" y="28811"/>
                    <a:pt x="175863" y="86433"/>
                  </a:cubicBezTo>
                  <a:close/>
                </a:path>
              </a:pathLst>
            </a:custGeom>
            <a:solidFill>
              <a:srgbClr val="FFFFFF"/>
            </a:solidFill>
            <a:ln w="2302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5CB9105-5D7C-4DFE-9371-CB520B11EA73}"/>
                </a:ext>
              </a:extLst>
            </p:cNvPr>
            <p:cNvSpPr/>
            <p:nvPr/>
          </p:nvSpPr>
          <p:spPr>
            <a:xfrm>
              <a:off x="8753099" y="3169010"/>
              <a:ext cx="115245" cy="253538"/>
            </a:xfrm>
            <a:custGeom>
              <a:avLst/>
              <a:gdLst>
                <a:gd name="connsiteX0" fmla="*/ 116858 w 115244"/>
                <a:gd name="connsiteY0" fmla="*/ 230720 h 253538"/>
                <a:gd name="connsiteX1" fmla="*/ 116858 w 115244"/>
                <a:gd name="connsiteY1" fmla="*/ 260453 h 253538"/>
                <a:gd name="connsiteX2" fmla="*/ 93579 w 115244"/>
                <a:gd name="connsiteY2" fmla="*/ 262988 h 253538"/>
                <a:gd name="connsiteX3" fmla="*/ 36417 w 115244"/>
                <a:gd name="connsiteY3" fmla="*/ 202600 h 253538"/>
                <a:gd name="connsiteX4" fmla="*/ 36417 w 115244"/>
                <a:gd name="connsiteY4" fmla="*/ 79980 h 253538"/>
                <a:gd name="connsiteX5" fmla="*/ 0 w 115244"/>
                <a:gd name="connsiteY5" fmla="*/ 79980 h 253538"/>
                <a:gd name="connsiteX6" fmla="*/ 0 w 115244"/>
                <a:gd name="connsiteY6" fmla="*/ 50938 h 253538"/>
                <a:gd name="connsiteX7" fmla="*/ 36417 w 115244"/>
                <a:gd name="connsiteY7" fmla="*/ 50938 h 253538"/>
                <a:gd name="connsiteX8" fmla="*/ 36417 w 115244"/>
                <a:gd name="connsiteY8" fmla="*/ 0 h 253538"/>
                <a:gd name="connsiteX9" fmla="*/ 72834 w 115244"/>
                <a:gd name="connsiteY9" fmla="*/ 0 h 253538"/>
                <a:gd name="connsiteX10" fmla="*/ 72834 w 115244"/>
                <a:gd name="connsiteY10" fmla="*/ 50938 h 253538"/>
                <a:gd name="connsiteX11" fmla="*/ 114553 w 115244"/>
                <a:gd name="connsiteY11" fmla="*/ 50938 h 253538"/>
                <a:gd name="connsiteX12" fmla="*/ 114553 w 115244"/>
                <a:gd name="connsiteY12" fmla="*/ 79980 h 253538"/>
                <a:gd name="connsiteX13" fmla="*/ 72834 w 115244"/>
                <a:gd name="connsiteY13" fmla="*/ 79980 h 253538"/>
                <a:gd name="connsiteX14" fmla="*/ 72834 w 115244"/>
                <a:gd name="connsiteY14" fmla="*/ 198682 h 253538"/>
                <a:gd name="connsiteX15" fmla="*/ 101876 w 115244"/>
                <a:gd name="connsiteY15" fmla="*/ 232564 h 253538"/>
                <a:gd name="connsiteX16" fmla="*/ 116858 w 115244"/>
                <a:gd name="connsiteY16" fmla="*/ 230720 h 25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44" h="253538">
                  <a:moveTo>
                    <a:pt x="116858" y="230720"/>
                  </a:moveTo>
                  <a:lnTo>
                    <a:pt x="116858" y="260453"/>
                  </a:lnTo>
                  <a:cubicBezTo>
                    <a:pt x="110635" y="262066"/>
                    <a:pt x="101185" y="262988"/>
                    <a:pt x="93579" y="262988"/>
                  </a:cubicBezTo>
                  <a:cubicBezTo>
                    <a:pt x="53473" y="262988"/>
                    <a:pt x="36417" y="245932"/>
                    <a:pt x="36417" y="202600"/>
                  </a:cubicBezTo>
                  <a:lnTo>
                    <a:pt x="36417" y="79980"/>
                  </a:lnTo>
                  <a:lnTo>
                    <a:pt x="0" y="79980"/>
                  </a:lnTo>
                  <a:lnTo>
                    <a:pt x="0" y="50938"/>
                  </a:lnTo>
                  <a:lnTo>
                    <a:pt x="36417" y="50938"/>
                  </a:lnTo>
                  <a:lnTo>
                    <a:pt x="36417" y="0"/>
                  </a:lnTo>
                  <a:lnTo>
                    <a:pt x="72834" y="0"/>
                  </a:lnTo>
                  <a:lnTo>
                    <a:pt x="72834" y="50938"/>
                  </a:lnTo>
                  <a:lnTo>
                    <a:pt x="114553" y="50938"/>
                  </a:lnTo>
                  <a:lnTo>
                    <a:pt x="114553" y="79980"/>
                  </a:lnTo>
                  <a:lnTo>
                    <a:pt x="72834" y="79980"/>
                  </a:lnTo>
                  <a:lnTo>
                    <a:pt x="72834" y="198682"/>
                  </a:lnTo>
                  <a:cubicBezTo>
                    <a:pt x="72834" y="222653"/>
                    <a:pt x="80671" y="232564"/>
                    <a:pt x="101876" y="232564"/>
                  </a:cubicBezTo>
                  <a:cubicBezTo>
                    <a:pt x="107408" y="232794"/>
                    <a:pt x="113170" y="231872"/>
                    <a:pt x="116858" y="230720"/>
                  </a:cubicBezTo>
                  <a:close/>
                </a:path>
              </a:pathLst>
            </a:custGeom>
            <a:solidFill>
              <a:srgbClr val="FFFFFF"/>
            </a:solidFill>
            <a:ln w="23028"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5196317F-9494-44E3-8633-5CEFF2E344E1}"/>
              </a:ext>
            </a:extLst>
          </p:cNvPr>
          <p:cNvGrpSpPr/>
          <p:nvPr userDrawn="1"/>
        </p:nvGrpSpPr>
        <p:grpSpPr>
          <a:xfrm>
            <a:off x="3885396" y="2915472"/>
            <a:ext cx="1394921" cy="586365"/>
            <a:chOff x="3885396" y="2915472"/>
            <a:chExt cx="1394921" cy="586365"/>
          </a:xfrm>
        </p:grpSpPr>
        <p:sp>
          <p:nvSpPr>
            <p:cNvPr id="21" name="Freeform: Shape 20">
              <a:extLst>
                <a:ext uri="{FF2B5EF4-FFF2-40B4-BE49-F238E27FC236}">
                  <a16:creationId xmlns:a16="http://schemas.microsoft.com/office/drawing/2014/main" id="{FBD3BFAA-0E45-4D54-A589-EE318C0763F6}"/>
                </a:ext>
              </a:extLst>
            </p:cNvPr>
            <p:cNvSpPr/>
            <p:nvPr/>
          </p:nvSpPr>
          <p:spPr>
            <a:xfrm>
              <a:off x="3885396" y="2915472"/>
              <a:ext cx="368783" cy="576223"/>
            </a:xfrm>
            <a:custGeom>
              <a:avLst/>
              <a:gdLst>
                <a:gd name="connsiteX0" fmla="*/ 111096 w 368782"/>
                <a:gd name="connsiteY0" fmla="*/ 578067 h 576223"/>
                <a:gd name="connsiteX1" fmla="*/ 0 w 368782"/>
                <a:gd name="connsiteY1" fmla="*/ 578067 h 576223"/>
                <a:gd name="connsiteX2" fmla="*/ 0 w 368782"/>
                <a:gd name="connsiteY2" fmla="*/ 0 h 576223"/>
                <a:gd name="connsiteX3" fmla="*/ 111096 w 368782"/>
                <a:gd name="connsiteY3" fmla="*/ 0 h 576223"/>
                <a:gd name="connsiteX4" fmla="*/ 111096 w 368782"/>
                <a:gd name="connsiteY4" fmla="*/ 213433 h 576223"/>
                <a:gd name="connsiteX5" fmla="*/ 210667 w 368782"/>
                <a:gd name="connsiteY5" fmla="*/ 171484 h 576223"/>
                <a:gd name="connsiteX6" fmla="*/ 391140 w 368782"/>
                <a:gd name="connsiteY6" fmla="*/ 379616 h 576223"/>
                <a:gd name="connsiteX7" fmla="*/ 210667 w 368782"/>
                <a:gd name="connsiteY7" fmla="*/ 586826 h 576223"/>
                <a:gd name="connsiteX8" fmla="*/ 111096 w 368782"/>
                <a:gd name="connsiteY8" fmla="*/ 545107 h 576223"/>
                <a:gd name="connsiteX9" fmla="*/ 111096 w 368782"/>
                <a:gd name="connsiteY9" fmla="*/ 578067 h 576223"/>
                <a:gd name="connsiteX10" fmla="*/ 111096 w 368782"/>
                <a:gd name="connsiteY10" fmla="*/ 444614 h 576223"/>
                <a:gd name="connsiteX11" fmla="*/ 185774 w 368782"/>
                <a:gd name="connsiteY11" fmla="*/ 490942 h 576223"/>
                <a:gd name="connsiteX12" fmla="*/ 280966 w 368782"/>
                <a:gd name="connsiteY12" fmla="*/ 379846 h 576223"/>
                <a:gd name="connsiteX13" fmla="*/ 185774 w 368782"/>
                <a:gd name="connsiteY13" fmla="*/ 267829 h 576223"/>
                <a:gd name="connsiteX14" fmla="*/ 111096 w 368782"/>
                <a:gd name="connsiteY14" fmla="*/ 314157 h 576223"/>
                <a:gd name="connsiteX15" fmla="*/ 111096 w 368782"/>
                <a:gd name="connsiteY15" fmla="*/ 444614 h 5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8782" h="576223">
                  <a:moveTo>
                    <a:pt x="111096" y="578067"/>
                  </a:moveTo>
                  <a:lnTo>
                    <a:pt x="0" y="578067"/>
                  </a:lnTo>
                  <a:lnTo>
                    <a:pt x="0" y="0"/>
                  </a:lnTo>
                  <a:lnTo>
                    <a:pt x="111096" y="0"/>
                  </a:lnTo>
                  <a:lnTo>
                    <a:pt x="111096" y="213433"/>
                  </a:lnTo>
                  <a:cubicBezTo>
                    <a:pt x="128843" y="191998"/>
                    <a:pt x="168027" y="171484"/>
                    <a:pt x="210667" y="171484"/>
                  </a:cubicBezTo>
                  <a:cubicBezTo>
                    <a:pt x="326142" y="171484"/>
                    <a:pt x="391140" y="265754"/>
                    <a:pt x="391140" y="379616"/>
                  </a:cubicBezTo>
                  <a:cubicBezTo>
                    <a:pt x="391140" y="493477"/>
                    <a:pt x="326142" y="586826"/>
                    <a:pt x="210667" y="586826"/>
                  </a:cubicBezTo>
                  <a:cubicBezTo>
                    <a:pt x="168027" y="586826"/>
                    <a:pt x="128843" y="566312"/>
                    <a:pt x="111096" y="545107"/>
                  </a:cubicBezTo>
                  <a:lnTo>
                    <a:pt x="111096" y="578067"/>
                  </a:lnTo>
                  <a:close/>
                  <a:moveTo>
                    <a:pt x="111096" y="444614"/>
                  </a:moveTo>
                  <a:cubicBezTo>
                    <a:pt x="123542" y="472273"/>
                    <a:pt x="153045" y="490942"/>
                    <a:pt x="185774" y="490942"/>
                  </a:cubicBezTo>
                  <a:cubicBezTo>
                    <a:pt x="245241" y="490942"/>
                    <a:pt x="280966" y="443000"/>
                    <a:pt x="280966" y="379846"/>
                  </a:cubicBezTo>
                  <a:cubicBezTo>
                    <a:pt x="280966" y="315770"/>
                    <a:pt x="245471" y="267829"/>
                    <a:pt x="185774" y="267829"/>
                  </a:cubicBezTo>
                  <a:cubicBezTo>
                    <a:pt x="153736" y="267829"/>
                    <a:pt x="123542" y="287420"/>
                    <a:pt x="111096" y="314157"/>
                  </a:cubicBezTo>
                  <a:lnTo>
                    <a:pt x="111096" y="444614"/>
                  </a:lnTo>
                  <a:close/>
                </a:path>
              </a:pathLst>
            </a:custGeom>
            <a:solidFill>
              <a:srgbClr val="FFFFFF"/>
            </a:solidFill>
            <a:ln w="2302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04E0F23-56B5-43DB-A2A2-6E11462608F5}"/>
                </a:ext>
              </a:extLst>
            </p:cNvPr>
            <p:cNvSpPr/>
            <p:nvPr/>
          </p:nvSpPr>
          <p:spPr>
            <a:xfrm>
              <a:off x="4322404" y="3086956"/>
              <a:ext cx="553174" cy="391832"/>
            </a:xfrm>
            <a:custGeom>
              <a:avLst/>
              <a:gdLst>
                <a:gd name="connsiteX0" fmla="*/ 437469 w 553174"/>
                <a:gd name="connsiteY0" fmla="*/ 0 h 391831"/>
                <a:gd name="connsiteX1" fmla="*/ 568156 w 553174"/>
                <a:gd name="connsiteY1" fmla="*/ 146822 h 391831"/>
                <a:gd name="connsiteX2" fmla="*/ 568156 w 553174"/>
                <a:gd name="connsiteY2" fmla="*/ 406583 h 391831"/>
                <a:gd name="connsiteX3" fmla="*/ 457982 w 553174"/>
                <a:gd name="connsiteY3" fmla="*/ 406583 h 391831"/>
                <a:gd name="connsiteX4" fmla="*/ 457982 w 553174"/>
                <a:gd name="connsiteY4" fmla="*/ 169871 h 391831"/>
                <a:gd name="connsiteX5" fmla="*/ 401051 w 553174"/>
                <a:gd name="connsiteY5" fmla="*/ 98649 h 391831"/>
                <a:gd name="connsiteX6" fmla="*/ 339741 w 553174"/>
                <a:gd name="connsiteY6" fmla="*/ 150279 h 391831"/>
                <a:gd name="connsiteX7" fmla="*/ 339741 w 553174"/>
                <a:gd name="connsiteY7" fmla="*/ 406353 h 391831"/>
                <a:gd name="connsiteX8" fmla="*/ 228645 w 553174"/>
                <a:gd name="connsiteY8" fmla="*/ 406353 h 391831"/>
                <a:gd name="connsiteX9" fmla="*/ 228645 w 553174"/>
                <a:gd name="connsiteY9" fmla="*/ 169871 h 391831"/>
                <a:gd name="connsiteX10" fmla="*/ 172636 w 553174"/>
                <a:gd name="connsiteY10" fmla="*/ 98649 h 391831"/>
                <a:gd name="connsiteX11" fmla="*/ 110174 w 553174"/>
                <a:gd name="connsiteY11" fmla="*/ 150279 h 391831"/>
                <a:gd name="connsiteX12" fmla="*/ 110174 w 553174"/>
                <a:gd name="connsiteY12" fmla="*/ 406353 h 391831"/>
                <a:gd name="connsiteX13" fmla="*/ 0 w 553174"/>
                <a:gd name="connsiteY13" fmla="*/ 406353 h 391831"/>
                <a:gd name="connsiteX14" fmla="*/ 0 w 553174"/>
                <a:gd name="connsiteY14" fmla="*/ 8989 h 391831"/>
                <a:gd name="connsiteX15" fmla="*/ 110174 w 553174"/>
                <a:gd name="connsiteY15" fmla="*/ 8989 h 391831"/>
                <a:gd name="connsiteX16" fmla="*/ 110174 w 553174"/>
                <a:gd name="connsiteY16" fmla="*/ 41949 h 391831"/>
                <a:gd name="connsiteX17" fmla="*/ 210667 w 553174"/>
                <a:gd name="connsiteY17" fmla="*/ 0 h 391831"/>
                <a:gd name="connsiteX18" fmla="*/ 317384 w 553174"/>
                <a:gd name="connsiteY18" fmla="*/ 50708 h 391831"/>
                <a:gd name="connsiteX19" fmla="*/ 437469 w 553174"/>
                <a:gd name="connsiteY19" fmla="*/ 0 h 39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3174" h="391831">
                  <a:moveTo>
                    <a:pt x="437469" y="0"/>
                  </a:moveTo>
                  <a:cubicBezTo>
                    <a:pt x="519292" y="0"/>
                    <a:pt x="568156" y="56931"/>
                    <a:pt x="568156" y="146822"/>
                  </a:cubicBezTo>
                  <a:lnTo>
                    <a:pt x="568156" y="406583"/>
                  </a:lnTo>
                  <a:lnTo>
                    <a:pt x="457982" y="406583"/>
                  </a:lnTo>
                  <a:lnTo>
                    <a:pt x="457982" y="169871"/>
                  </a:lnTo>
                  <a:cubicBezTo>
                    <a:pt x="457982" y="127230"/>
                    <a:pt x="439313" y="98649"/>
                    <a:pt x="401051" y="98649"/>
                  </a:cubicBezTo>
                  <a:cubicBezTo>
                    <a:pt x="372701" y="98649"/>
                    <a:pt x="346886" y="116397"/>
                    <a:pt x="339741" y="150279"/>
                  </a:cubicBezTo>
                  <a:lnTo>
                    <a:pt x="339741" y="406353"/>
                  </a:lnTo>
                  <a:lnTo>
                    <a:pt x="228645" y="406353"/>
                  </a:lnTo>
                  <a:lnTo>
                    <a:pt x="228645" y="169871"/>
                  </a:lnTo>
                  <a:cubicBezTo>
                    <a:pt x="228645" y="127230"/>
                    <a:pt x="210898" y="98649"/>
                    <a:pt x="172636" y="98649"/>
                  </a:cubicBezTo>
                  <a:cubicBezTo>
                    <a:pt x="144286" y="98649"/>
                    <a:pt x="117550" y="116397"/>
                    <a:pt x="110174" y="150279"/>
                  </a:cubicBezTo>
                  <a:lnTo>
                    <a:pt x="110174" y="406353"/>
                  </a:lnTo>
                  <a:lnTo>
                    <a:pt x="0" y="406353"/>
                  </a:lnTo>
                  <a:lnTo>
                    <a:pt x="0" y="8989"/>
                  </a:lnTo>
                  <a:lnTo>
                    <a:pt x="110174" y="8989"/>
                  </a:lnTo>
                  <a:lnTo>
                    <a:pt x="110174" y="41949"/>
                  </a:lnTo>
                  <a:cubicBezTo>
                    <a:pt x="129765" y="17056"/>
                    <a:pt x="166413" y="0"/>
                    <a:pt x="210667" y="0"/>
                  </a:cubicBezTo>
                  <a:cubicBezTo>
                    <a:pt x="257687" y="0"/>
                    <a:pt x="295257" y="21436"/>
                    <a:pt x="317384" y="50708"/>
                  </a:cubicBezTo>
                  <a:cubicBezTo>
                    <a:pt x="343199" y="22357"/>
                    <a:pt x="381460" y="0"/>
                    <a:pt x="437469" y="0"/>
                  </a:cubicBezTo>
                  <a:close/>
                </a:path>
              </a:pathLst>
            </a:custGeom>
            <a:solidFill>
              <a:srgbClr val="FFFFFF"/>
            </a:solidFill>
            <a:ln w="2302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118F5DF-7D56-4D2C-96C7-E8F70F2E5E95}"/>
                </a:ext>
              </a:extLst>
            </p:cNvPr>
            <p:cNvSpPr/>
            <p:nvPr/>
          </p:nvSpPr>
          <p:spPr>
            <a:xfrm>
              <a:off x="4934583" y="3086956"/>
              <a:ext cx="345734" cy="414881"/>
            </a:xfrm>
            <a:custGeom>
              <a:avLst/>
              <a:gdLst>
                <a:gd name="connsiteX0" fmla="*/ 191076 w 345733"/>
                <a:gd name="connsiteY0" fmla="*/ 0 h 414880"/>
                <a:gd name="connsiteX1" fmla="*/ 365326 w 345733"/>
                <a:gd name="connsiteY1" fmla="*/ 143134 h 414880"/>
                <a:gd name="connsiteX2" fmla="*/ 256996 w 345733"/>
                <a:gd name="connsiteY2" fmla="*/ 143134 h 414880"/>
                <a:gd name="connsiteX3" fmla="*/ 191076 w 345733"/>
                <a:gd name="connsiteY3" fmla="*/ 94270 h 414880"/>
                <a:gd name="connsiteX4" fmla="*/ 109483 w 345733"/>
                <a:gd name="connsiteY4" fmla="*/ 208132 h 414880"/>
                <a:gd name="connsiteX5" fmla="*/ 191076 w 345733"/>
                <a:gd name="connsiteY5" fmla="*/ 321072 h 414880"/>
                <a:gd name="connsiteX6" fmla="*/ 256996 w 345733"/>
                <a:gd name="connsiteY6" fmla="*/ 272208 h 414880"/>
                <a:gd name="connsiteX7" fmla="*/ 365326 w 345733"/>
                <a:gd name="connsiteY7" fmla="*/ 272208 h 414880"/>
                <a:gd name="connsiteX8" fmla="*/ 191076 w 345733"/>
                <a:gd name="connsiteY8" fmla="*/ 415342 h 414880"/>
                <a:gd name="connsiteX9" fmla="*/ 1 w 345733"/>
                <a:gd name="connsiteY9" fmla="*/ 208132 h 414880"/>
                <a:gd name="connsiteX10" fmla="*/ 191076 w 345733"/>
                <a:gd name="connsiteY10" fmla="*/ 0 h 41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733" h="414880">
                  <a:moveTo>
                    <a:pt x="191076" y="0"/>
                  </a:moveTo>
                  <a:cubicBezTo>
                    <a:pt x="290878" y="0"/>
                    <a:pt x="353801" y="58775"/>
                    <a:pt x="365326" y="143134"/>
                  </a:cubicBezTo>
                  <a:lnTo>
                    <a:pt x="256996" y="143134"/>
                  </a:lnTo>
                  <a:cubicBezTo>
                    <a:pt x="250773" y="112940"/>
                    <a:pt x="226802" y="94270"/>
                    <a:pt x="191076" y="94270"/>
                  </a:cubicBezTo>
                  <a:cubicBezTo>
                    <a:pt x="140599" y="94270"/>
                    <a:pt x="109483" y="140368"/>
                    <a:pt x="109483" y="208132"/>
                  </a:cubicBezTo>
                  <a:cubicBezTo>
                    <a:pt x="109483" y="274743"/>
                    <a:pt x="140599" y="321072"/>
                    <a:pt x="191076" y="321072"/>
                  </a:cubicBezTo>
                  <a:cubicBezTo>
                    <a:pt x="226802" y="321072"/>
                    <a:pt x="250773" y="302402"/>
                    <a:pt x="256996" y="272208"/>
                  </a:cubicBezTo>
                  <a:lnTo>
                    <a:pt x="365326" y="272208"/>
                  </a:lnTo>
                  <a:cubicBezTo>
                    <a:pt x="353801" y="357489"/>
                    <a:pt x="290647" y="415342"/>
                    <a:pt x="191076" y="415342"/>
                  </a:cubicBezTo>
                  <a:cubicBezTo>
                    <a:pt x="78136" y="415342"/>
                    <a:pt x="1" y="330752"/>
                    <a:pt x="1" y="208132"/>
                  </a:cubicBezTo>
                  <a:cubicBezTo>
                    <a:pt x="-230" y="84590"/>
                    <a:pt x="78136" y="0"/>
                    <a:pt x="191076" y="0"/>
                  </a:cubicBezTo>
                  <a:close/>
                </a:path>
              </a:pathLst>
            </a:custGeom>
            <a:solidFill>
              <a:srgbClr val="FFFFFF"/>
            </a:solidFill>
            <a:ln w="23028"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1B64AF4A-998D-47F4-8CA1-A64050CD378C}"/>
              </a:ext>
            </a:extLst>
          </p:cNvPr>
          <p:cNvSpPr/>
          <p:nvPr userDrawn="1"/>
        </p:nvSpPr>
        <p:spPr>
          <a:xfrm>
            <a:off x="3121094" y="2752977"/>
            <a:ext cx="553174" cy="898908"/>
          </a:xfrm>
          <a:custGeom>
            <a:avLst/>
            <a:gdLst>
              <a:gd name="connsiteX0" fmla="*/ 74909 w 553174"/>
              <a:gd name="connsiteY0" fmla="*/ 911816 h 898908"/>
              <a:gd name="connsiteX1" fmla="*/ 0 w 553174"/>
              <a:gd name="connsiteY1" fmla="*/ 827917 h 898908"/>
              <a:gd name="connsiteX2" fmla="*/ 0 w 553174"/>
              <a:gd name="connsiteY2" fmla="*/ 698613 h 898908"/>
              <a:gd name="connsiteX3" fmla="*/ 77214 w 553174"/>
              <a:gd name="connsiteY3" fmla="*/ 563316 h 898908"/>
              <a:gd name="connsiteX4" fmla="*/ 257456 w 553174"/>
              <a:gd name="connsiteY4" fmla="*/ 456369 h 898908"/>
              <a:gd name="connsiteX5" fmla="*/ 77444 w 553174"/>
              <a:gd name="connsiteY5" fmla="*/ 349652 h 898908"/>
              <a:gd name="connsiteX6" fmla="*/ 461 w 553174"/>
              <a:gd name="connsiteY6" fmla="*/ 214355 h 898908"/>
              <a:gd name="connsiteX7" fmla="*/ 461 w 553174"/>
              <a:gd name="connsiteY7" fmla="*/ 83898 h 898908"/>
              <a:gd name="connsiteX8" fmla="*/ 75139 w 553174"/>
              <a:gd name="connsiteY8" fmla="*/ 0 h 898908"/>
              <a:gd name="connsiteX9" fmla="*/ 122851 w 553174"/>
              <a:gd name="connsiteY9" fmla="*/ 14290 h 898908"/>
              <a:gd name="connsiteX10" fmla="*/ 529895 w 553174"/>
              <a:gd name="connsiteY10" fmla="*/ 256304 h 898908"/>
              <a:gd name="connsiteX11" fmla="*/ 574379 w 553174"/>
              <a:gd name="connsiteY11" fmla="*/ 327525 h 898908"/>
              <a:gd name="connsiteX12" fmla="*/ 529664 w 553174"/>
              <a:gd name="connsiteY12" fmla="*/ 398746 h 898908"/>
              <a:gd name="connsiteX13" fmla="*/ 432167 w 553174"/>
              <a:gd name="connsiteY13" fmla="*/ 456369 h 898908"/>
              <a:gd name="connsiteX14" fmla="*/ 529664 w 553174"/>
              <a:gd name="connsiteY14" fmla="*/ 513991 h 898908"/>
              <a:gd name="connsiteX15" fmla="*/ 574379 w 553174"/>
              <a:gd name="connsiteY15" fmla="*/ 585212 h 898908"/>
              <a:gd name="connsiteX16" fmla="*/ 529664 w 553174"/>
              <a:gd name="connsiteY16" fmla="*/ 656203 h 898908"/>
              <a:gd name="connsiteX17" fmla="*/ 122620 w 553174"/>
              <a:gd name="connsiteY17" fmla="*/ 897756 h 898908"/>
              <a:gd name="connsiteX18" fmla="*/ 74909 w 553174"/>
              <a:gd name="connsiteY18" fmla="*/ 911816 h 898908"/>
              <a:gd name="connsiteX19" fmla="*/ 344812 w 553174"/>
              <a:gd name="connsiteY19" fmla="*/ 508229 h 898908"/>
              <a:gd name="connsiteX20" fmla="*/ 122620 w 553174"/>
              <a:gd name="connsiteY20" fmla="*/ 640069 h 898908"/>
              <a:gd name="connsiteX21" fmla="*/ 89199 w 553174"/>
              <a:gd name="connsiteY21" fmla="*/ 698843 h 898908"/>
              <a:gd name="connsiteX22" fmla="*/ 89199 w 553174"/>
              <a:gd name="connsiteY22" fmla="*/ 814088 h 898908"/>
              <a:gd name="connsiteX23" fmla="*/ 474808 w 553174"/>
              <a:gd name="connsiteY23" fmla="*/ 585443 h 898908"/>
              <a:gd name="connsiteX24" fmla="*/ 344812 w 553174"/>
              <a:gd name="connsiteY24" fmla="*/ 508229 h 898908"/>
              <a:gd name="connsiteX25" fmla="*/ 89660 w 553174"/>
              <a:gd name="connsiteY25" fmla="*/ 97958 h 898908"/>
              <a:gd name="connsiteX26" fmla="*/ 89660 w 553174"/>
              <a:gd name="connsiteY26" fmla="*/ 214355 h 898908"/>
              <a:gd name="connsiteX27" fmla="*/ 123081 w 553174"/>
              <a:gd name="connsiteY27" fmla="*/ 272899 h 898908"/>
              <a:gd name="connsiteX28" fmla="*/ 345042 w 553174"/>
              <a:gd name="connsiteY28" fmla="*/ 404509 h 898908"/>
              <a:gd name="connsiteX29" fmla="*/ 475269 w 553174"/>
              <a:gd name="connsiteY29" fmla="*/ 327295 h 898908"/>
              <a:gd name="connsiteX30" fmla="*/ 89660 w 553174"/>
              <a:gd name="connsiteY30" fmla="*/ 97958 h 89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3174" h="898908">
                <a:moveTo>
                  <a:pt x="74909" y="911816"/>
                </a:moveTo>
                <a:cubicBezTo>
                  <a:pt x="37800" y="911816"/>
                  <a:pt x="0" y="883004"/>
                  <a:pt x="0" y="827917"/>
                </a:cubicBezTo>
                <a:lnTo>
                  <a:pt x="0" y="698613"/>
                </a:lnTo>
                <a:cubicBezTo>
                  <a:pt x="0" y="647444"/>
                  <a:pt x="33190" y="589361"/>
                  <a:pt x="77214" y="563316"/>
                </a:cubicBezTo>
                <a:lnTo>
                  <a:pt x="257456" y="456369"/>
                </a:lnTo>
                <a:lnTo>
                  <a:pt x="77444" y="349652"/>
                </a:lnTo>
                <a:cubicBezTo>
                  <a:pt x="33421" y="323607"/>
                  <a:pt x="461" y="265524"/>
                  <a:pt x="461" y="214355"/>
                </a:cubicBezTo>
                <a:lnTo>
                  <a:pt x="461" y="83898"/>
                </a:lnTo>
                <a:cubicBezTo>
                  <a:pt x="461" y="28811"/>
                  <a:pt x="38031" y="0"/>
                  <a:pt x="75139" y="0"/>
                </a:cubicBezTo>
                <a:cubicBezTo>
                  <a:pt x="91043" y="0"/>
                  <a:pt x="107178" y="4840"/>
                  <a:pt x="122851" y="14290"/>
                </a:cubicBezTo>
                <a:lnTo>
                  <a:pt x="529895" y="256304"/>
                </a:lnTo>
                <a:cubicBezTo>
                  <a:pt x="558245" y="273130"/>
                  <a:pt x="574379" y="299175"/>
                  <a:pt x="574379" y="327525"/>
                </a:cubicBezTo>
                <a:cubicBezTo>
                  <a:pt x="574379" y="355875"/>
                  <a:pt x="558014" y="381921"/>
                  <a:pt x="529664" y="398746"/>
                </a:cubicBezTo>
                <a:lnTo>
                  <a:pt x="432167" y="456369"/>
                </a:lnTo>
                <a:lnTo>
                  <a:pt x="529664" y="513991"/>
                </a:lnTo>
                <a:cubicBezTo>
                  <a:pt x="558014" y="530817"/>
                  <a:pt x="574379" y="556862"/>
                  <a:pt x="574379" y="585212"/>
                </a:cubicBezTo>
                <a:cubicBezTo>
                  <a:pt x="574379" y="613562"/>
                  <a:pt x="558014" y="639608"/>
                  <a:pt x="529664" y="656203"/>
                </a:cubicBezTo>
                <a:lnTo>
                  <a:pt x="122620" y="897756"/>
                </a:lnTo>
                <a:cubicBezTo>
                  <a:pt x="106947" y="906975"/>
                  <a:pt x="90813" y="911816"/>
                  <a:pt x="74909" y="911816"/>
                </a:cubicBezTo>
                <a:close/>
                <a:moveTo>
                  <a:pt x="344812" y="508229"/>
                </a:moveTo>
                <a:lnTo>
                  <a:pt x="122620" y="640069"/>
                </a:lnTo>
                <a:cubicBezTo>
                  <a:pt x="105795" y="649980"/>
                  <a:pt x="89199" y="679021"/>
                  <a:pt x="89199" y="698843"/>
                </a:cubicBezTo>
                <a:lnTo>
                  <a:pt x="89199" y="814088"/>
                </a:lnTo>
                <a:lnTo>
                  <a:pt x="474808" y="585443"/>
                </a:lnTo>
                <a:lnTo>
                  <a:pt x="344812" y="508229"/>
                </a:lnTo>
                <a:close/>
                <a:moveTo>
                  <a:pt x="89660" y="97958"/>
                </a:moveTo>
                <a:lnTo>
                  <a:pt x="89660" y="214355"/>
                </a:lnTo>
                <a:cubicBezTo>
                  <a:pt x="89660" y="233947"/>
                  <a:pt x="106256" y="262988"/>
                  <a:pt x="123081" y="272899"/>
                </a:cubicBezTo>
                <a:lnTo>
                  <a:pt x="345042" y="404509"/>
                </a:lnTo>
                <a:lnTo>
                  <a:pt x="475269" y="327295"/>
                </a:lnTo>
                <a:lnTo>
                  <a:pt x="89660" y="97958"/>
                </a:lnTo>
                <a:close/>
              </a:path>
            </a:pathLst>
          </a:custGeom>
          <a:solidFill>
            <a:srgbClr val="F05123"/>
          </a:solidFill>
          <a:ln w="23028" cap="flat">
            <a:noFill/>
            <a:prstDash val="solid"/>
            <a:miter/>
          </a:ln>
        </p:spPr>
        <p:txBody>
          <a:bodyPr rtlCol="0" anchor="ctr"/>
          <a:lstStyle/>
          <a:p>
            <a:endParaRPr lang="en-US"/>
          </a:p>
        </p:txBody>
      </p:sp>
    </p:spTree>
    <p:extLst>
      <p:ext uri="{BB962C8B-B14F-4D97-AF65-F5344CB8AC3E}">
        <p14:creationId xmlns:p14="http://schemas.microsoft.com/office/powerpoint/2010/main" val="134342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25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Horizontal)">
                                      <p:cBhvr>
                                        <p:cTn id="13" dur="500"/>
                                        <p:tgtEl>
                                          <p:spTgt spid="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About BMC Slide">
    <p:bg>
      <p:bgPr>
        <a:solidFill>
          <a:schemeClr val="bg1"/>
        </a:solidFill>
        <a:effectLst/>
      </p:bgPr>
    </p:bg>
    <p:spTree>
      <p:nvGrpSpPr>
        <p:cNvPr id="1" name=""/>
        <p:cNvGrpSpPr/>
        <p:nvPr/>
      </p:nvGrpSpPr>
      <p:grpSpPr>
        <a:xfrm>
          <a:off x="0" y="0"/>
          <a:ext cx="0" cy="0"/>
          <a:chOff x="0" y="0"/>
          <a:chExt cx="0" cy="0"/>
        </a:xfrm>
      </p:grpSpPr>
      <p:sp>
        <p:nvSpPr>
          <p:cNvPr id="5" name="Rectangle 2"/>
          <p:cNvSpPr txBox="1">
            <a:spLocks noChangeArrowheads="1"/>
          </p:cNvSpPr>
          <p:nvPr userDrawn="1"/>
        </p:nvSpPr>
        <p:spPr bwMode="auto">
          <a:xfrm>
            <a:off x="396606" y="1648631"/>
            <a:ext cx="14638867"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06" tIns="45718" rIns="91406" bIns="45718" anchor="b"/>
          <a:lstStyle>
            <a:lvl1pPr>
              <a:defRPr sz="3200" b="1">
                <a:solidFill>
                  <a:srgbClr val="494949"/>
                </a:solidFill>
                <a:latin typeface="Calibri" charset="0"/>
                <a:ea typeface="MS PGothic" charset="0"/>
                <a:cs typeface="Arial" charset="0"/>
              </a:defRPr>
            </a:lvl1pPr>
            <a:lvl2pPr marL="742950" indent="-285750">
              <a:defRPr sz="2900">
                <a:solidFill>
                  <a:srgbClr val="494949"/>
                </a:solidFill>
                <a:latin typeface="Calibri" charset="0"/>
                <a:ea typeface="MS PGothic" charset="0"/>
                <a:cs typeface="Arial" charset="0"/>
              </a:defRPr>
            </a:lvl2pPr>
            <a:lvl3pPr marL="1143000" indent="-228600">
              <a:defRPr sz="2700">
                <a:solidFill>
                  <a:srgbClr val="F83200"/>
                </a:solidFill>
                <a:latin typeface="Calibri" charset="0"/>
                <a:ea typeface="MS PGothic" charset="0"/>
                <a:cs typeface="Arial" charset="0"/>
              </a:defRPr>
            </a:lvl3pPr>
            <a:lvl4pPr marL="1600200" indent="-228600">
              <a:defRPr sz="2400">
                <a:solidFill>
                  <a:srgbClr val="F86E00"/>
                </a:solidFill>
                <a:latin typeface="Calibri" charset="0"/>
                <a:ea typeface="MS PGothic" charset="0"/>
                <a:cs typeface="Arial" charset="0"/>
              </a:defRPr>
            </a:lvl4pPr>
            <a:lvl5pPr marL="2057400" indent="-228600">
              <a:defRPr sz="2400">
                <a:solidFill>
                  <a:srgbClr val="494949"/>
                </a:solidFill>
                <a:latin typeface="Calibri" charset="0"/>
                <a:ea typeface="MS PGothic" charset="0"/>
                <a:cs typeface="Arial" charset="0"/>
              </a:defRPr>
            </a:lvl5pPr>
            <a:lvl6pPr marL="25146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6pPr>
            <a:lvl7pPr marL="29718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7pPr>
            <a:lvl8pPr marL="34290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8pPr>
            <a:lvl9pPr marL="3886200" indent="-228600" defTabSz="608013" eaLnBrk="0" fontAlgn="base" hangingPunct="0">
              <a:spcAft>
                <a:spcPct val="0"/>
              </a:spcAft>
              <a:buFont typeface="Arial" charset="0"/>
              <a:buChar char="»"/>
              <a:defRPr sz="2400">
                <a:solidFill>
                  <a:srgbClr val="494949"/>
                </a:solidFill>
                <a:latin typeface="Calibri" charset="0"/>
                <a:ea typeface="MS PGothic" charset="0"/>
                <a:cs typeface="Arial" charset="0"/>
              </a:defRPr>
            </a:lvl9pPr>
          </a:lstStyle>
          <a:p>
            <a:pPr defTabSz="607871" eaLnBrk="1" fontAlgn="auto" hangingPunct="1">
              <a:lnSpc>
                <a:spcPts val="4537"/>
              </a:lnSpc>
              <a:spcBef>
                <a:spcPts val="0"/>
              </a:spcBef>
              <a:spcAft>
                <a:spcPts val="0"/>
              </a:spcAft>
              <a:defRPr/>
            </a:pPr>
            <a:r>
              <a:rPr lang="en-US" sz="3600" kern="0">
                <a:solidFill>
                  <a:srgbClr val="FE5000"/>
                </a:solidFill>
              </a:rPr>
              <a:t>About BMC</a:t>
            </a:r>
            <a:endParaRPr lang="en-US" sz="3600" i="1" kern="0">
              <a:solidFill>
                <a:srgbClr val="FE5000"/>
              </a:solidFill>
            </a:endParaRPr>
          </a:p>
        </p:txBody>
      </p:sp>
      <p:sp>
        <p:nvSpPr>
          <p:cNvPr id="6" name="Rectangle 1"/>
          <p:cNvSpPr>
            <a:spLocks noChangeArrowheads="1"/>
          </p:cNvSpPr>
          <p:nvPr userDrawn="1"/>
        </p:nvSpPr>
        <p:spPr bwMode="auto">
          <a:xfrm>
            <a:off x="405421" y="5747908"/>
            <a:ext cx="10562167" cy="584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8" rIns="91422" bIns="45718">
            <a:spAutoFit/>
          </a:bodyPr>
          <a:lstStyle/>
          <a:p>
            <a:pPr defTabSz="903772" eaLnBrk="1" hangingPunct="1"/>
            <a:r>
              <a:rPr lang="en-US" sz="800" kern="1200">
                <a:solidFill>
                  <a:srgbClr val="A6A6A6"/>
                </a:solidFill>
                <a:latin typeface="Calibri" charset="0"/>
                <a:ea typeface="ＭＳ Ｐゴシック" charset="0"/>
                <a:cs typeface="Arial" charset="0"/>
              </a:rPr>
              <a:t>BMC—Run and Reinvent</a:t>
            </a:r>
            <a:br>
              <a:rPr lang="en-US" sz="800" kern="1200">
                <a:solidFill>
                  <a:srgbClr val="A6A6A6"/>
                </a:solidFill>
                <a:latin typeface="Calibri" charset="0"/>
                <a:ea typeface="ＭＳ Ｐゴシック" charset="0"/>
                <a:cs typeface="Arial" charset="0"/>
              </a:rPr>
            </a:br>
            <a:r>
              <a:rPr lang="en-US" sz="800">
                <a:solidFill>
                  <a:srgbClr val="A6A6A6"/>
                </a:solidFill>
                <a:latin typeface="Calibri" charset="0"/>
                <a:ea typeface="ＭＳ Ｐゴシック" charset="0"/>
                <a:cs typeface="Arial" charset="0"/>
              </a:rPr>
              <a:t>BMC, BMC Software, the BMC logo, and the BMC Software logo are the exclusive properties of BMC Software Inc., are registered or pending registration with the U.S. Patent and Trademark Office, and may be registered or pending registration in other countries. All other BMC trademarks, service marks, and logos may be registered or pending registration in the U.S. or in other countries. All other trademarks or registered trademarks are the property of their respective owners. ©Copyright 2019 BMC Software, Inc.</a:t>
            </a:r>
          </a:p>
        </p:txBody>
      </p:sp>
      <p:sp>
        <p:nvSpPr>
          <p:cNvPr id="9" name="Rectangle 8">
            <a:hlinkClick r:id="rId2"/>
          </p:cNvPr>
          <p:cNvSpPr/>
          <p:nvPr userDrawn="1"/>
        </p:nvSpPr>
        <p:spPr>
          <a:xfrm>
            <a:off x="405421" y="5779676"/>
            <a:ext cx="10562167" cy="59883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21904" tIns="60952" rIns="121904" bIns="60952" anchor="ctr"/>
          <a:lstStyle/>
          <a:p>
            <a:pPr algn="ctr" defTabSz="905797" eaLnBrk="1" hangingPunct="1">
              <a:defRPr/>
            </a:pPr>
            <a:endParaRPr lang="en-US" sz="1900">
              <a:solidFill>
                <a:prstClr val="white"/>
              </a:solidFill>
              <a:latin typeface="Calibri"/>
            </a:endParaRPr>
          </a:p>
        </p:txBody>
      </p:sp>
      <p:sp>
        <p:nvSpPr>
          <p:cNvPr id="10" name="Rectangle 2"/>
          <p:cNvSpPr>
            <a:spLocks noChangeArrowheads="1"/>
          </p:cNvSpPr>
          <p:nvPr userDrawn="1"/>
        </p:nvSpPr>
        <p:spPr bwMode="auto">
          <a:xfrm>
            <a:off x="405421" y="2828550"/>
            <a:ext cx="10323736" cy="1569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22" tIns="45718" rIns="91422" bIns="45718">
            <a:spAutoFit/>
          </a:bodyPr>
          <a:lstStyle/>
          <a:p>
            <a:pPr defTabSz="914196" eaLnBrk="1" fontAlgn="auto" hangingPunct="1">
              <a:spcBef>
                <a:spcPts val="0"/>
              </a:spcBef>
              <a:spcAft>
                <a:spcPts val="0"/>
              </a:spcAft>
              <a:defRPr/>
            </a:pPr>
            <a:r>
              <a:rPr lang="en-US" sz="1600" b="1" kern="0">
                <a:solidFill>
                  <a:schemeClr val="bg2">
                    <a:lumMod val="25000"/>
                  </a:schemeClr>
                </a:solidFill>
                <a:latin typeface="Calibri" charset="0"/>
                <a:ea typeface="ＭＳ Ｐゴシック" charset="0"/>
                <a:cs typeface="ＭＳ Ｐゴシック" charset="0"/>
              </a:rPr>
              <a:t>BMC delivers software, services and expertise to help more than 10,000 customers, including 92% of the Forbes Global 100, </a:t>
            </a:r>
            <a:r>
              <a:rPr lang="en-US" sz="1600" b="0" kern="0">
                <a:solidFill>
                  <a:schemeClr val="bg2">
                    <a:lumMod val="25000"/>
                  </a:schemeClr>
                </a:solidFill>
                <a:latin typeface="Calibri" charset="0"/>
                <a:ea typeface="ＭＳ Ｐゴシック" charset="0"/>
                <a:cs typeface="ＭＳ Ｐゴシック" charset="0"/>
              </a:rPr>
              <a:t>meet escalating digital demands and maximize IT innovation.  From mainframe to mobile to multi-cloud and beyond, our solutions empower enterprises of every size and industry to run and reinvent their businesses with efficiency, security, and momentum for the future. </a:t>
            </a:r>
          </a:p>
          <a:p>
            <a:pPr defTabSz="914196" eaLnBrk="1" fontAlgn="auto" hangingPunct="1">
              <a:spcBef>
                <a:spcPts val="0"/>
              </a:spcBef>
              <a:spcAft>
                <a:spcPts val="0"/>
              </a:spcAft>
              <a:defRPr/>
            </a:pPr>
            <a:endParaRPr lang="en-US" sz="1600" b="0" kern="0">
              <a:solidFill>
                <a:schemeClr val="bg2">
                  <a:lumMod val="25000"/>
                </a:schemeClr>
              </a:solidFill>
              <a:latin typeface="Calibri" charset="0"/>
              <a:ea typeface="ＭＳ Ｐゴシック" charset="0"/>
              <a:cs typeface="ＭＳ Ｐゴシック" charset="0"/>
            </a:endParaRPr>
          </a:p>
          <a:p>
            <a:pPr defTabSz="914196" eaLnBrk="1" fontAlgn="auto" hangingPunct="1">
              <a:spcBef>
                <a:spcPts val="0"/>
              </a:spcBef>
              <a:spcAft>
                <a:spcPts val="0"/>
              </a:spcAft>
              <a:defRPr/>
            </a:pPr>
            <a:r>
              <a:rPr lang="en-US" sz="1600" b="1" kern="0">
                <a:solidFill>
                  <a:schemeClr val="bg2">
                    <a:lumMod val="25000"/>
                  </a:schemeClr>
                </a:solidFill>
                <a:latin typeface="Calibri" charset="0"/>
                <a:ea typeface="ＭＳ Ｐゴシック" charset="0"/>
                <a:cs typeface="Arial" panose="020B0604020202020204" pitchFamily="34" charset="0"/>
                <a:hlinkClick r:id="rId3">
                  <a:extLst>
                    <a:ext uri="{A12FA001-AC4F-418D-AE19-62706E023703}">
                      <ahyp:hlinkClr xmlns:ahyp="http://schemas.microsoft.com/office/drawing/2018/hyperlinkcolor" val="tx"/>
                    </a:ext>
                  </a:extLst>
                </a:hlinkClick>
              </a:rPr>
              <a:t>www.bmc.com</a:t>
            </a:r>
            <a:endParaRPr lang="en-US" sz="1600" b="1" kern="0">
              <a:solidFill>
                <a:schemeClr val="bg2">
                  <a:lumMod val="25000"/>
                </a:schemeClr>
              </a:solidFill>
              <a:latin typeface="Calibri" charset="0"/>
              <a:ea typeface="ＭＳ Ｐゴシック" charset="0"/>
              <a:cs typeface="ＭＳ Ｐゴシック" charset="0"/>
            </a:endParaRPr>
          </a:p>
        </p:txBody>
      </p:sp>
      <p:pic>
        <p:nvPicPr>
          <p:cNvPr id="2" name="Graphic 1">
            <a:extLst>
              <a:ext uri="{FF2B5EF4-FFF2-40B4-BE49-F238E27FC236}">
                <a16:creationId xmlns:a16="http://schemas.microsoft.com/office/drawing/2014/main" id="{EA77C2FE-B7F7-443A-8C5E-EC338C88ED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5299" y="5098071"/>
            <a:ext cx="1079741" cy="453982"/>
          </a:xfrm>
          <a:prstGeom prst="rect">
            <a:avLst/>
          </a:prstGeom>
        </p:spPr>
      </p:pic>
    </p:spTree>
    <p:extLst>
      <p:ext uri="{BB962C8B-B14F-4D97-AF65-F5344CB8AC3E}">
        <p14:creationId xmlns:p14="http://schemas.microsoft.com/office/powerpoint/2010/main" val="42753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7" y="273067"/>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7" y="273078"/>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7" y="1435116"/>
            <a:ext cx="4011084" cy="4691063"/>
          </a:xfrm>
        </p:spPr>
        <p:txBody>
          <a:bodyPr/>
          <a:lstStyle>
            <a:lvl1pPr marL="0" indent="0">
              <a:buNone/>
              <a:defRPr sz="1400"/>
            </a:lvl1pPr>
            <a:lvl2pPr marL="457165" indent="0">
              <a:buNone/>
              <a:defRPr sz="1200"/>
            </a:lvl2pPr>
            <a:lvl3pPr marL="914329" indent="0">
              <a:buNone/>
              <a:defRPr sz="1000"/>
            </a:lvl3pPr>
            <a:lvl4pPr marL="1371491" indent="0">
              <a:buNone/>
              <a:defRPr sz="900"/>
            </a:lvl4pPr>
            <a:lvl5pPr marL="1828655" indent="0">
              <a:buNone/>
              <a:defRPr sz="900"/>
            </a:lvl5pPr>
            <a:lvl6pPr marL="2285819" indent="0">
              <a:buNone/>
              <a:defRPr sz="900"/>
            </a:lvl6pPr>
            <a:lvl7pPr marL="2742983" indent="0">
              <a:buNone/>
              <a:defRPr sz="900"/>
            </a:lvl7pPr>
            <a:lvl8pPr marL="3200147" indent="0">
              <a:buNone/>
              <a:defRPr sz="900"/>
            </a:lvl8pPr>
            <a:lvl9pPr marL="3657311" indent="0">
              <a:buNone/>
              <a:defRPr sz="900"/>
            </a:lvl9pPr>
          </a:lstStyle>
          <a:p>
            <a:pPr lvl="0"/>
            <a:r>
              <a:rPr lang="en-US"/>
              <a:t>Click to edit Master text styles</a:t>
            </a:r>
          </a:p>
        </p:txBody>
      </p:sp>
    </p:spTree>
    <p:custDataLst>
      <p:tags r:id="rId1"/>
    </p:custDataLst>
    <p:extLst>
      <p:ext uri="{BB962C8B-B14F-4D97-AF65-F5344CB8AC3E}">
        <p14:creationId xmlns:p14="http://schemas.microsoft.com/office/powerpoint/2010/main" val="11946374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 Normal">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55188" y="2124076"/>
            <a:ext cx="11263046" cy="4102790"/>
          </a:xfrm>
          <a:prstGeom prst="rect">
            <a:avLst/>
          </a:prstGeom>
        </p:spPr>
        <p:txBody>
          <a:bodyPr tIns="0">
            <a:noAutofit/>
          </a:bodyPr>
          <a:lstStyle>
            <a:lvl1pPr marL="0" indent="0">
              <a:lnSpc>
                <a:spcPct val="80000"/>
              </a:lnSpc>
              <a:spcAft>
                <a:spcPts val="1200"/>
              </a:spcAft>
              <a:buNone/>
              <a:defRPr/>
            </a:lvl1pPr>
            <a:lvl2pPr>
              <a:lnSpc>
                <a:spcPct val="80000"/>
              </a:lnSpc>
              <a:spcBef>
                <a:spcPts val="0"/>
              </a:spcBef>
              <a:spcAft>
                <a:spcPts val="1200"/>
              </a:spcAft>
              <a:defRPr sz="2000"/>
            </a:lvl2pPr>
            <a:lvl3pPr>
              <a:lnSpc>
                <a:spcPct val="80000"/>
              </a:lnSpc>
              <a:spcBef>
                <a:spcPts val="0"/>
              </a:spcBef>
              <a:spcAft>
                <a:spcPts val="1200"/>
              </a:spcAft>
              <a:defRPr sz="1800"/>
            </a:lvl3pPr>
            <a:lvl4pPr>
              <a:lnSpc>
                <a:spcPct val="80000"/>
              </a:lnSpc>
              <a:spcBef>
                <a:spcPts val="0"/>
              </a:spcBef>
              <a:spcAft>
                <a:spcPts val="1200"/>
              </a:spcAft>
              <a:defRPr/>
            </a:lvl4pPr>
            <a:lvl5pPr>
              <a:lnSpc>
                <a:spcPct val="80000"/>
              </a:lnSpc>
              <a:spcBef>
                <a:spcPts val="0"/>
              </a:spcBef>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455187" y="409855"/>
            <a:ext cx="11263047" cy="1645645"/>
          </a:xfrm>
        </p:spPr>
        <p:txBody>
          <a:bodyPr anchor="t">
            <a:noAutofit/>
          </a:bodyPr>
          <a:lstStyle/>
          <a:p>
            <a:r>
              <a:rPr lang="en-US"/>
              <a:t>Click To Edit Master Title Style</a:t>
            </a:r>
          </a:p>
        </p:txBody>
      </p:sp>
      <p:sp>
        <p:nvSpPr>
          <p:cNvPr id="3" name="Footer Placeholder 2"/>
          <p:cNvSpPr>
            <a:spLocks noGrp="1"/>
          </p:cNvSpPr>
          <p:nvPr>
            <p:ph type="ftr" sz="quarter" idx="12"/>
          </p:nvPr>
        </p:nvSpPr>
        <p:spPr>
          <a:xfrm>
            <a:off x="487016" y="6356350"/>
            <a:ext cx="11231217" cy="365125"/>
          </a:xfrm>
        </p:spPr>
        <p:txBody>
          <a:bodyPr/>
          <a:lstStyle/>
          <a:p>
            <a:r>
              <a:rPr lang="en-US" kern="0">
                <a:solidFill>
                  <a:srgbClr val="A7A99D"/>
                </a:solidFill>
              </a:rPr>
              <a:t>© Copyright 2019 BMC Software, Inc.</a:t>
            </a:r>
          </a:p>
        </p:txBody>
      </p:sp>
    </p:spTree>
    <p:extLst>
      <p:ext uri="{BB962C8B-B14F-4D97-AF65-F5344CB8AC3E}">
        <p14:creationId xmlns:p14="http://schemas.microsoft.com/office/powerpoint/2010/main" val="22180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3_orange">
    <p:bg>
      <p:bgPr>
        <a:gradFill>
          <a:gsLst>
            <a:gs pos="69000">
              <a:schemeClr val="accent1"/>
            </a:gs>
            <a:gs pos="19000">
              <a:schemeClr val="accent1"/>
            </a:gs>
            <a:gs pos="100000">
              <a:srgbClr val="FF6700"/>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7AEFA91-3272-49CF-A064-2D67CCD9D0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65" y="-7291048"/>
            <a:ext cx="19710859" cy="21440095"/>
          </a:xfrm>
          <a:prstGeom prst="rect">
            <a:avLst/>
          </a:prstGeom>
        </p:spPr>
      </p:pic>
      <p:sp>
        <p:nvSpPr>
          <p:cNvPr id="18" name="Freeform 5">
            <a:extLst>
              <a:ext uri="{FF2B5EF4-FFF2-40B4-BE49-F238E27FC236}">
                <a16:creationId xmlns:a16="http://schemas.microsoft.com/office/drawing/2014/main" id="{5EA005D3-C67C-4C0A-B511-C54B3B1E4F78}"/>
              </a:ext>
            </a:extLst>
          </p:cNvPr>
          <p:cNvSpPr>
            <a:spLocks noEditPoints="1"/>
          </p:cNvSpPr>
          <p:nvPr userDrawn="1"/>
        </p:nvSpPr>
        <p:spPr bwMode="auto">
          <a:xfrm>
            <a:off x="10828338" y="5978525"/>
            <a:ext cx="203200" cy="309562"/>
          </a:xfrm>
          <a:custGeom>
            <a:avLst/>
            <a:gdLst>
              <a:gd name="T0" fmla="*/ 110 w 387"/>
              <a:gd name="T1" fmla="*/ 444 h 586"/>
              <a:gd name="T2" fmla="*/ 110 w 387"/>
              <a:gd name="T3" fmla="*/ 444 h 586"/>
              <a:gd name="T4" fmla="*/ 184 w 387"/>
              <a:gd name="T5" fmla="*/ 490 h 586"/>
              <a:gd name="T6" fmla="*/ 278 w 387"/>
              <a:gd name="T7" fmla="*/ 379 h 586"/>
              <a:gd name="T8" fmla="*/ 184 w 387"/>
              <a:gd name="T9" fmla="*/ 267 h 586"/>
              <a:gd name="T10" fmla="*/ 110 w 387"/>
              <a:gd name="T11" fmla="*/ 314 h 586"/>
              <a:gd name="T12" fmla="*/ 110 w 387"/>
              <a:gd name="T13" fmla="*/ 444 h 586"/>
              <a:gd name="T14" fmla="*/ 110 w 387"/>
              <a:gd name="T15" fmla="*/ 444 h 586"/>
              <a:gd name="T16" fmla="*/ 110 w 387"/>
              <a:gd name="T17" fmla="*/ 578 h 586"/>
              <a:gd name="T18" fmla="*/ 110 w 387"/>
              <a:gd name="T19" fmla="*/ 578 h 586"/>
              <a:gd name="T20" fmla="*/ 0 w 387"/>
              <a:gd name="T21" fmla="*/ 578 h 586"/>
              <a:gd name="T22" fmla="*/ 0 w 387"/>
              <a:gd name="T23" fmla="*/ 0 h 586"/>
              <a:gd name="T24" fmla="*/ 110 w 387"/>
              <a:gd name="T25" fmla="*/ 0 h 586"/>
              <a:gd name="T26" fmla="*/ 110 w 387"/>
              <a:gd name="T27" fmla="*/ 213 h 586"/>
              <a:gd name="T28" fmla="*/ 208 w 387"/>
              <a:gd name="T29" fmla="*/ 171 h 586"/>
              <a:gd name="T30" fmla="*/ 387 w 387"/>
              <a:gd name="T31" fmla="*/ 379 h 586"/>
              <a:gd name="T32" fmla="*/ 208 w 387"/>
              <a:gd name="T33" fmla="*/ 586 h 586"/>
              <a:gd name="T34" fmla="*/ 110 w 387"/>
              <a:gd name="T35" fmla="*/ 545 h 586"/>
              <a:gd name="T36" fmla="*/ 110 w 387"/>
              <a:gd name="T37" fmla="*/ 5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 h="586">
                <a:moveTo>
                  <a:pt x="110" y="444"/>
                </a:moveTo>
                <a:lnTo>
                  <a:pt x="110" y="444"/>
                </a:lnTo>
                <a:cubicBezTo>
                  <a:pt x="122" y="472"/>
                  <a:pt x="151" y="490"/>
                  <a:pt x="184" y="490"/>
                </a:cubicBezTo>
                <a:cubicBezTo>
                  <a:pt x="243" y="490"/>
                  <a:pt x="278" y="442"/>
                  <a:pt x="278" y="379"/>
                </a:cubicBezTo>
                <a:cubicBezTo>
                  <a:pt x="278" y="315"/>
                  <a:pt x="243" y="267"/>
                  <a:pt x="184" y="267"/>
                </a:cubicBezTo>
                <a:cubicBezTo>
                  <a:pt x="152" y="267"/>
                  <a:pt x="122" y="287"/>
                  <a:pt x="110" y="314"/>
                </a:cubicBezTo>
                <a:lnTo>
                  <a:pt x="110" y="444"/>
                </a:lnTo>
                <a:lnTo>
                  <a:pt x="110" y="444"/>
                </a:lnTo>
                <a:close/>
                <a:moveTo>
                  <a:pt x="110" y="578"/>
                </a:moveTo>
                <a:lnTo>
                  <a:pt x="110" y="578"/>
                </a:lnTo>
                <a:lnTo>
                  <a:pt x="0" y="578"/>
                </a:lnTo>
                <a:lnTo>
                  <a:pt x="0" y="0"/>
                </a:lnTo>
                <a:lnTo>
                  <a:pt x="110" y="0"/>
                </a:lnTo>
                <a:lnTo>
                  <a:pt x="110" y="213"/>
                </a:lnTo>
                <a:cubicBezTo>
                  <a:pt x="128" y="192"/>
                  <a:pt x="166" y="171"/>
                  <a:pt x="208" y="171"/>
                </a:cubicBezTo>
                <a:cubicBezTo>
                  <a:pt x="323" y="171"/>
                  <a:pt x="387" y="266"/>
                  <a:pt x="387" y="379"/>
                </a:cubicBezTo>
                <a:cubicBezTo>
                  <a:pt x="387" y="493"/>
                  <a:pt x="323" y="586"/>
                  <a:pt x="208" y="586"/>
                </a:cubicBezTo>
                <a:cubicBezTo>
                  <a:pt x="166" y="586"/>
                  <a:pt x="128" y="566"/>
                  <a:pt x="110" y="545"/>
                </a:cubicBezTo>
                <a:lnTo>
                  <a:pt x="110" y="57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46051F4-0FFC-498A-A4B3-AD5E3D7C8435}"/>
              </a:ext>
            </a:extLst>
          </p:cNvPr>
          <p:cNvSpPr>
            <a:spLocks/>
          </p:cNvSpPr>
          <p:nvPr userDrawn="1"/>
        </p:nvSpPr>
        <p:spPr bwMode="auto">
          <a:xfrm>
            <a:off x="11055350" y="6069013"/>
            <a:ext cx="296862" cy="215900"/>
          </a:xfrm>
          <a:custGeom>
            <a:avLst/>
            <a:gdLst>
              <a:gd name="T0" fmla="*/ 433 w 562"/>
              <a:gd name="T1" fmla="*/ 0 h 407"/>
              <a:gd name="T2" fmla="*/ 433 w 562"/>
              <a:gd name="T3" fmla="*/ 0 h 407"/>
              <a:gd name="T4" fmla="*/ 562 w 562"/>
              <a:gd name="T5" fmla="*/ 147 h 407"/>
              <a:gd name="T6" fmla="*/ 562 w 562"/>
              <a:gd name="T7" fmla="*/ 407 h 407"/>
              <a:gd name="T8" fmla="*/ 453 w 562"/>
              <a:gd name="T9" fmla="*/ 407 h 407"/>
              <a:gd name="T10" fmla="*/ 453 w 562"/>
              <a:gd name="T11" fmla="*/ 170 h 407"/>
              <a:gd name="T12" fmla="*/ 397 w 562"/>
              <a:gd name="T13" fmla="*/ 99 h 407"/>
              <a:gd name="T14" fmla="*/ 336 w 562"/>
              <a:gd name="T15" fmla="*/ 151 h 407"/>
              <a:gd name="T16" fmla="*/ 336 w 562"/>
              <a:gd name="T17" fmla="*/ 407 h 407"/>
              <a:gd name="T18" fmla="*/ 226 w 562"/>
              <a:gd name="T19" fmla="*/ 407 h 407"/>
              <a:gd name="T20" fmla="*/ 226 w 562"/>
              <a:gd name="T21" fmla="*/ 170 h 407"/>
              <a:gd name="T22" fmla="*/ 171 w 562"/>
              <a:gd name="T23" fmla="*/ 99 h 407"/>
              <a:gd name="T24" fmla="*/ 109 w 562"/>
              <a:gd name="T25" fmla="*/ 151 h 407"/>
              <a:gd name="T26" fmla="*/ 109 w 562"/>
              <a:gd name="T27" fmla="*/ 407 h 407"/>
              <a:gd name="T28" fmla="*/ 0 w 562"/>
              <a:gd name="T29" fmla="*/ 407 h 407"/>
              <a:gd name="T30" fmla="*/ 0 w 562"/>
              <a:gd name="T31" fmla="*/ 9 h 407"/>
              <a:gd name="T32" fmla="*/ 109 w 562"/>
              <a:gd name="T33" fmla="*/ 9 h 407"/>
              <a:gd name="T34" fmla="*/ 109 w 562"/>
              <a:gd name="T35" fmla="*/ 42 h 407"/>
              <a:gd name="T36" fmla="*/ 208 w 562"/>
              <a:gd name="T37" fmla="*/ 0 h 407"/>
              <a:gd name="T38" fmla="*/ 314 w 562"/>
              <a:gd name="T39" fmla="*/ 51 h 407"/>
              <a:gd name="T40" fmla="*/ 433 w 562"/>
              <a:gd name="T41"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2" h="407">
                <a:moveTo>
                  <a:pt x="433" y="0"/>
                </a:moveTo>
                <a:lnTo>
                  <a:pt x="433" y="0"/>
                </a:lnTo>
                <a:cubicBezTo>
                  <a:pt x="513" y="0"/>
                  <a:pt x="562" y="57"/>
                  <a:pt x="562" y="147"/>
                </a:cubicBezTo>
                <a:lnTo>
                  <a:pt x="562" y="407"/>
                </a:lnTo>
                <a:lnTo>
                  <a:pt x="453" y="407"/>
                </a:lnTo>
                <a:lnTo>
                  <a:pt x="453" y="170"/>
                </a:lnTo>
                <a:cubicBezTo>
                  <a:pt x="453" y="127"/>
                  <a:pt x="434" y="99"/>
                  <a:pt x="397" y="99"/>
                </a:cubicBezTo>
                <a:cubicBezTo>
                  <a:pt x="368" y="99"/>
                  <a:pt x="343" y="117"/>
                  <a:pt x="336" y="151"/>
                </a:cubicBezTo>
                <a:lnTo>
                  <a:pt x="336" y="407"/>
                </a:lnTo>
                <a:lnTo>
                  <a:pt x="226" y="407"/>
                </a:lnTo>
                <a:lnTo>
                  <a:pt x="226" y="170"/>
                </a:lnTo>
                <a:cubicBezTo>
                  <a:pt x="226" y="127"/>
                  <a:pt x="208" y="99"/>
                  <a:pt x="171" y="99"/>
                </a:cubicBezTo>
                <a:cubicBezTo>
                  <a:pt x="143" y="99"/>
                  <a:pt x="116" y="117"/>
                  <a:pt x="109" y="151"/>
                </a:cubicBezTo>
                <a:lnTo>
                  <a:pt x="109" y="407"/>
                </a:lnTo>
                <a:lnTo>
                  <a:pt x="0" y="407"/>
                </a:lnTo>
                <a:lnTo>
                  <a:pt x="0" y="9"/>
                </a:lnTo>
                <a:lnTo>
                  <a:pt x="109" y="9"/>
                </a:lnTo>
                <a:lnTo>
                  <a:pt x="109" y="42"/>
                </a:lnTo>
                <a:cubicBezTo>
                  <a:pt x="128" y="17"/>
                  <a:pt x="164" y="0"/>
                  <a:pt x="208" y="0"/>
                </a:cubicBezTo>
                <a:cubicBezTo>
                  <a:pt x="255" y="0"/>
                  <a:pt x="292" y="22"/>
                  <a:pt x="314" y="51"/>
                </a:cubicBezTo>
                <a:cubicBezTo>
                  <a:pt x="339" y="23"/>
                  <a:pt x="377" y="0"/>
                  <a:pt x="433"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28F1AE94-8232-4881-A51A-31BCDEE03543}"/>
              </a:ext>
            </a:extLst>
          </p:cNvPr>
          <p:cNvSpPr>
            <a:spLocks/>
          </p:cNvSpPr>
          <p:nvPr userDrawn="1"/>
        </p:nvSpPr>
        <p:spPr bwMode="auto">
          <a:xfrm>
            <a:off x="11374438" y="6069013"/>
            <a:ext cx="190500" cy="219075"/>
          </a:xfrm>
          <a:custGeom>
            <a:avLst/>
            <a:gdLst>
              <a:gd name="T0" fmla="*/ 189 w 361"/>
              <a:gd name="T1" fmla="*/ 0 h 415"/>
              <a:gd name="T2" fmla="*/ 189 w 361"/>
              <a:gd name="T3" fmla="*/ 0 h 415"/>
              <a:gd name="T4" fmla="*/ 361 w 361"/>
              <a:gd name="T5" fmla="*/ 143 h 415"/>
              <a:gd name="T6" fmla="*/ 254 w 361"/>
              <a:gd name="T7" fmla="*/ 143 h 415"/>
              <a:gd name="T8" fmla="*/ 189 w 361"/>
              <a:gd name="T9" fmla="*/ 95 h 415"/>
              <a:gd name="T10" fmla="*/ 108 w 361"/>
              <a:gd name="T11" fmla="*/ 208 h 415"/>
              <a:gd name="T12" fmla="*/ 189 w 361"/>
              <a:gd name="T13" fmla="*/ 321 h 415"/>
              <a:gd name="T14" fmla="*/ 254 w 361"/>
              <a:gd name="T15" fmla="*/ 272 h 415"/>
              <a:gd name="T16" fmla="*/ 361 w 361"/>
              <a:gd name="T17" fmla="*/ 272 h 415"/>
              <a:gd name="T18" fmla="*/ 189 w 361"/>
              <a:gd name="T19" fmla="*/ 415 h 415"/>
              <a:gd name="T20" fmla="*/ 0 w 361"/>
              <a:gd name="T21" fmla="*/ 208 h 415"/>
              <a:gd name="T22" fmla="*/ 189 w 361"/>
              <a:gd name="T2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1" h="415">
                <a:moveTo>
                  <a:pt x="189" y="0"/>
                </a:moveTo>
                <a:lnTo>
                  <a:pt x="189" y="0"/>
                </a:lnTo>
                <a:cubicBezTo>
                  <a:pt x="288" y="0"/>
                  <a:pt x="350" y="59"/>
                  <a:pt x="361" y="143"/>
                </a:cubicBezTo>
                <a:lnTo>
                  <a:pt x="254" y="143"/>
                </a:lnTo>
                <a:cubicBezTo>
                  <a:pt x="248" y="113"/>
                  <a:pt x="224" y="95"/>
                  <a:pt x="189" y="95"/>
                </a:cubicBezTo>
                <a:cubicBezTo>
                  <a:pt x="139" y="95"/>
                  <a:pt x="108" y="141"/>
                  <a:pt x="108" y="208"/>
                </a:cubicBezTo>
                <a:cubicBezTo>
                  <a:pt x="108" y="275"/>
                  <a:pt x="139" y="321"/>
                  <a:pt x="189" y="321"/>
                </a:cubicBezTo>
                <a:cubicBezTo>
                  <a:pt x="224" y="321"/>
                  <a:pt x="248" y="303"/>
                  <a:pt x="254" y="272"/>
                </a:cubicBezTo>
                <a:lnTo>
                  <a:pt x="361" y="272"/>
                </a:lnTo>
                <a:cubicBezTo>
                  <a:pt x="350" y="358"/>
                  <a:pt x="288" y="415"/>
                  <a:pt x="189" y="415"/>
                </a:cubicBezTo>
                <a:cubicBezTo>
                  <a:pt x="77" y="415"/>
                  <a:pt x="0" y="331"/>
                  <a:pt x="0" y="208"/>
                </a:cubicBezTo>
                <a:cubicBezTo>
                  <a:pt x="0" y="85"/>
                  <a:pt x="77" y="0"/>
                  <a:pt x="18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BC7684DB-ED05-4678-B76B-BD2FAB8F9493}"/>
              </a:ext>
            </a:extLst>
          </p:cNvPr>
          <p:cNvSpPr>
            <a:spLocks noEditPoints="1"/>
          </p:cNvSpPr>
          <p:nvPr userDrawn="1"/>
        </p:nvSpPr>
        <p:spPr bwMode="auto">
          <a:xfrm>
            <a:off x="10429875" y="5891213"/>
            <a:ext cx="298450" cy="484187"/>
          </a:xfrm>
          <a:custGeom>
            <a:avLst/>
            <a:gdLst>
              <a:gd name="T0" fmla="*/ 89 w 568"/>
              <a:gd name="T1" fmla="*/ 98 h 912"/>
              <a:gd name="T2" fmla="*/ 89 w 568"/>
              <a:gd name="T3" fmla="*/ 98 h 912"/>
              <a:gd name="T4" fmla="*/ 89 w 568"/>
              <a:gd name="T5" fmla="*/ 215 h 912"/>
              <a:gd name="T6" fmla="*/ 122 w 568"/>
              <a:gd name="T7" fmla="*/ 273 h 912"/>
              <a:gd name="T8" fmla="*/ 341 w 568"/>
              <a:gd name="T9" fmla="*/ 405 h 912"/>
              <a:gd name="T10" fmla="*/ 470 w 568"/>
              <a:gd name="T11" fmla="*/ 328 h 912"/>
              <a:gd name="T12" fmla="*/ 89 w 568"/>
              <a:gd name="T13" fmla="*/ 98 h 912"/>
              <a:gd name="T14" fmla="*/ 89 w 568"/>
              <a:gd name="T15" fmla="*/ 98 h 912"/>
              <a:gd name="T16" fmla="*/ 341 w 568"/>
              <a:gd name="T17" fmla="*/ 508 h 912"/>
              <a:gd name="T18" fmla="*/ 341 w 568"/>
              <a:gd name="T19" fmla="*/ 508 h 912"/>
              <a:gd name="T20" fmla="*/ 122 w 568"/>
              <a:gd name="T21" fmla="*/ 640 h 912"/>
              <a:gd name="T22" fmla="*/ 89 w 568"/>
              <a:gd name="T23" fmla="*/ 699 h 912"/>
              <a:gd name="T24" fmla="*/ 89 w 568"/>
              <a:gd name="T25" fmla="*/ 814 h 912"/>
              <a:gd name="T26" fmla="*/ 470 w 568"/>
              <a:gd name="T27" fmla="*/ 585 h 912"/>
              <a:gd name="T28" fmla="*/ 341 w 568"/>
              <a:gd name="T29" fmla="*/ 508 h 912"/>
              <a:gd name="T30" fmla="*/ 341 w 568"/>
              <a:gd name="T31" fmla="*/ 508 h 912"/>
              <a:gd name="T32" fmla="*/ 75 w 568"/>
              <a:gd name="T33" fmla="*/ 912 h 912"/>
              <a:gd name="T34" fmla="*/ 75 w 568"/>
              <a:gd name="T35" fmla="*/ 912 h 912"/>
              <a:gd name="T36" fmla="*/ 0 w 568"/>
              <a:gd name="T37" fmla="*/ 828 h 912"/>
              <a:gd name="T38" fmla="*/ 0 w 568"/>
              <a:gd name="T39" fmla="*/ 699 h 912"/>
              <a:gd name="T40" fmla="*/ 77 w 568"/>
              <a:gd name="T41" fmla="*/ 563 h 912"/>
              <a:gd name="T42" fmla="*/ 255 w 568"/>
              <a:gd name="T43" fmla="*/ 457 h 912"/>
              <a:gd name="T44" fmla="*/ 77 w 568"/>
              <a:gd name="T45" fmla="*/ 350 h 912"/>
              <a:gd name="T46" fmla="*/ 1 w 568"/>
              <a:gd name="T47" fmla="*/ 215 h 912"/>
              <a:gd name="T48" fmla="*/ 1 w 568"/>
              <a:gd name="T49" fmla="*/ 84 h 912"/>
              <a:gd name="T50" fmla="*/ 75 w 568"/>
              <a:gd name="T51" fmla="*/ 0 h 912"/>
              <a:gd name="T52" fmla="*/ 122 w 568"/>
              <a:gd name="T53" fmla="*/ 15 h 912"/>
              <a:gd name="T54" fmla="*/ 524 w 568"/>
              <a:gd name="T55" fmla="*/ 257 h 912"/>
              <a:gd name="T56" fmla="*/ 568 w 568"/>
              <a:gd name="T57" fmla="*/ 328 h 912"/>
              <a:gd name="T58" fmla="*/ 524 w 568"/>
              <a:gd name="T59" fmla="*/ 399 h 912"/>
              <a:gd name="T60" fmla="*/ 428 w 568"/>
              <a:gd name="T61" fmla="*/ 457 h 912"/>
              <a:gd name="T62" fmla="*/ 524 w 568"/>
              <a:gd name="T63" fmla="*/ 514 h 912"/>
              <a:gd name="T64" fmla="*/ 568 w 568"/>
              <a:gd name="T65" fmla="*/ 585 h 912"/>
              <a:gd name="T66" fmla="*/ 524 w 568"/>
              <a:gd name="T67" fmla="*/ 656 h 912"/>
              <a:gd name="T68" fmla="*/ 122 w 568"/>
              <a:gd name="T69" fmla="*/ 898 h 912"/>
              <a:gd name="T70" fmla="*/ 75 w 568"/>
              <a:gd name="T71" fmla="*/ 912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912">
                <a:moveTo>
                  <a:pt x="89" y="98"/>
                </a:moveTo>
                <a:lnTo>
                  <a:pt x="89" y="98"/>
                </a:lnTo>
                <a:lnTo>
                  <a:pt x="89" y="215"/>
                </a:lnTo>
                <a:cubicBezTo>
                  <a:pt x="89" y="234"/>
                  <a:pt x="105" y="263"/>
                  <a:pt x="122" y="273"/>
                </a:cubicBezTo>
                <a:lnTo>
                  <a:pt x="341" y="405"/>
                </a:lnTo>
                <a:lnTo>
                  <a:pt x="470" y="328"/>
                </a:lnTo>
                <a:lnTo>
                  <a:pt x="89" y="98"/>
                </a:lnTo>
                <a:lnTo>
                  <a:pt x="89" y="98"/>
                </a:lnTo>
                <a:close/>
                <a:moveTo>
                  <a:pt x="341" y="508"/>
                </a:moveTo>
                <a:lnTo>
                  <a:pt x="341" y="508"/>
                </a:lnTo>
                <a:lnTo>
                  <a:pt x="122" y="640"/>
                </a:lnTo>
                <a:cubicBezTo>
                  <a:pt x="105" y="650"/>
                  <a:pt x="89" y="679"/>
                  <a:pt x="89" y="699"/>
                </a:cubicBezTo>
                <a:lnTo>
                  <a:pt x="89" y="814"/>
                </a:lnTo>
                <a:lnTo>
                  <a:pt x="470" y="585"/>
                </a:lnTo>
                <a:lnTo>
                  <a:pt x="341" y="508"/>
                </a:lnTo>
                <a:lnTo>
                  <a:pt x="341" y="508"/>
                </a:lnTo>
                <a:close/>
                <a:moveTo>
                  <a:pt x="75" y="912"/>
                </a:moveTo>
                <a:lnTo>
                  <a:pt x="75" y="912"/>
                </a:lnTo>
                <a:cubicBezTo>
                  <a:pt x="38" y="912"/>
                  <a:pt x="0" y="883"/>
                  <a:pt x="0" y="828"/>
                </a:cubicBezTo>
                <a:lnTo>
                  <a:pt x="0" y="699"/>
                </a:lnTo>
                <a:cubicBezTo>
                  <a:pt x="0" y="648"/>
                  <a:pt x="33" y="589"/>
                  <a:pt x="77" y="563"/>
                </a:cubicBezTo>
                <a:lnTo>
                  <a:pt x="255" y="457"/>
                </a:lnTo>
                <a:lnTo>
                  <a:pt x="77" y="350"/>
                </a:lnTo>
                <a:cubicBezTo>
                  <a:pt x="34" y="324"/>
                  <a:pt x="1" y="266"/>
                  <a:pt x="1" y="215"/>
                </a:cubicBezTo>
                <a:lnTo>
                  <a:pt x="1" y="84"/>
                </a:lnTo>
                <a:cubicBezTo>
                  <a:pt x="1" y="29"/>
                  <a:pt x="38" y="0"/>
                  <a:pt x="75" y="0"/>
                </a:cubicBezTo>
                <a:cubicBezTo>
                  <a:pt x="91" y="0"/>
                  <a:pt x="106" y="5"/>
                  <a:pt x="122" y="15"/>
                </a:cubicBezTo>
                <a:lnTo>
                  <a:pt x="524" y="257"/>
                </a:lnTo>
                <a:cubicBezTo>
                  <a:pt x="552" y="273"/>
                  <a:pt x="568" y="299"/>
                  <a:pt x="568" y="328"/>
                </a:cubicBezTo>
                <a:cubicBezTo>
                  <a:pt x="568" y="356"/>
                  <a:pt x="552" y="382"/>
                  <a:pt x="524" y="399"/>
                </a:cubicBezTo>
                <a:lnTo>
                  <a:pt x="428" y="457"/>
                </a:lnTo>
                <a:lnTo>
                  <a:pt x="524" y="514"/>
                </a:lnTo>
                <a:cubicBezTo>
                  <a:pt x="552" y="531"/>
                  <a:pt x="568" y="557"/>
                  <a:pt x="568" y="585"/>
                </a:cubicBezTo>
                <a:cubicBezTo>
                  <a:pt x="568" y="614"/>
                  <a:pt x="552" y="640"/>
                  <a:pt x="524" y="656"/>
                </a:cubicBezTo>
                <a:lnTo>
                  <a:pt x="122" y="898"/>
                </a:lnTo>
                <a:cubicBezTo>
                  <a:pt x="106" y="907"/>
                  <a:pt x="90" y="912"/>
                  <a:pt x="75" y="912"/>
                </a:cubicBezTo>
                <a:close/>
              </a:path>
            </a:pathLst>
          </a:custGeom>
          <a:solidFill>
            <a:srgbClr val="FD50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ext Placeholder 8">
            <a:extLst>
              <a:ext uri="{FF2B5EF4-FFF2-40B4-BE49-F238E27FC236}">
                <a16:creationId xmlns:a16="http://schemas.microsoft.com/office/drawing/2014/main" id="{F5F66AA0-7AE1-4AB5-8521-318292D18676}"/>
              </a:ext>
            </a:extLst>
          </p:cNvPr>
          <p:cNvSpPr>
            <a:spLocks noGrp="1"/>
          </p:cNvSpPr>
          <p:nvPr userDrawn="1">
            <p:ph type="body" sz="quarter" idx="11" hasCustomPrompt="1"/>
          </p:nvPr>
        </p:nvSpPr>
        <p:spPr>
          <a:xfrm>
            <a:off x="448369" y="1711428"/>
            <a:ext cx="6914643" cy="2324410"/>
          </a:xfrm>
          <a:prstGeom prst="rect">
            <a:avLst/>
          </a:prstGeom>
        </p:spPr>
        <p:txBody>
          <a:bodyPr vert="horz" anchor="t">
            <a:noAutofit/>
          </a:bodyPr>
          <a:lstStyle>
            <a:lvl1pPr marL="0" indent="0">
              <a:lnSpc>
                <a:spcPct val="80000"/>
              </a:lnSpc>
              <a:buFontTx/>
              <a:buNone/>
              <a:defRPr sz="6000" b="1" baseline="0">
                <a:solidFill>
                  <a:schemeClr val="bg1"/>
                </a:solidFill>
              </a:defRPr>
            </a:lvl1pPr>
          </a:lstStyle>
          <a:p>
            <a:pPr lvl="0"/>
            <a:r>
              <a:rPr lang="en-US" dirty="0"/>
              <a:t>Presentation Title Slide BMC 2019 Template</a:t>
            </a:r>
          </a:p>
        </p:txBody>
      </p:sp>
      <p:sp>
        <p:nvSpPr>
          <p:cNvPr id="42" name="Text Placeholder 8">
            <a:extLst>
              <a:ext uri="{FF2B5EF4-FFF2-40B4-BE49-F238E27FC236}">
                <a16:creationId xmlns:a16="http://schemas.microsoft.com/office/drawing/2014/main" id="{FF33F881-DD64-4EE6-B7EC-BDA5AFAB77E0}"/>
              </a:ext>
            </a:extLst>
          </p:cNvPr>
          <p:cNvSpPr>
            <a:spLocks noGrp="1"/>
          </p:cNvSpPr>
          <p:nvPr userDrawn="1">
            <p:ph type="body" sz="quarter" idx="13" hasCustomPrompt="1"/>
          </p:nvPr>
        </p:nvSpPr>
        <p:spPr>
          <a:xfrm>
            <a:off x="450265" y="4854127"/>
            <a:ext cx="5999621" cy="1174071"/>
          </a:xfrm>
          <a:prstGeom prst="rect">
            <a:avLst/>
          </a:prstGeom>
        </p:spPr>
        <p:txBody>
          <a:bodyPr vert="horz">
            <a:normAutofit/>
          </a:bodyPr>
          <a:lstStyle>
            <a:lvl1pPr marL="0" indent="0">
              <a:lnSpc>
                <a:spcPct val="90000"/>
              </a:lnSpc>
              <a:buFontTx/>
              <a:buNone/>
              <a:defRPr sz="1800" b="0" baseline="0">
                <a:solidFill>
                  <a:schemeClr val="bg1"/>
                </a:solidFill>
              </a:defRPr>
            </a:lvl1pPr>
          </a:lstStyle>
          <a:p>
            <a:pPr lvl="0"/>
            <a:r>
              <a:rPr lang="en-US" dirty="0"/>
              <a:t>Title</a:t>
            </a:r>
          </a:p>
          <a:p>
            <a:pPr lvl="0"/>
            <a:r>
              <a:rPr lang="en-US" dirty="0"/>
              <a:t>Date</a:t>
            </a:r>
          </a:p>
        </p:txBody>
      </p:sp>
      <p:sp>
        <p:nvSpPr>
          <p:cNvPr id="43" name="Text Placeholder 8">
            <a:extLst>
              <a:ext uri="{FF2B5EF4-FFF2-40B4-BE49-F238E27FC236}">
                <a16:creationId xmlns:a16="http://schemas.microsoft.com/office/drawing/2014/main" id="{565C8D90-968C-46B9-BA12-9F840BFA88AC}"/>
              </a:ext>
            </a:extLst>
          </p:cNvPr>
          <p:cNvSpPr>
            <a:spLocks noGrp="1"/>
          </p:cNvSpPr>
          <p:nvPr userDrawn="1">
            <p:ph type="body" sz="quarter" idx="14" hasCustomPrompt="1"/>
          </p:nvPr>
        </p:nvSpPr>
        <p:spPr>
          <a:xfrm>
            <a:off x="450265" y="4035838"/>
            <a:ext cx="5999621" cy="785738"/>
          </a:xfrm>
          <a:prstGeom prst="rect">
            <a:avLst/>
          </a:prstGeom>
        </p:spPr>
        <p:txBody>
          <a:bodyPr vert="horz" anchor="b">
            <a:normAutofit/>
          </a:bodyPr>
          <a:lstStyle>
            <a:lvl1pPr marL="0" indent="0">
              <a:lnSpc>
                <a:spcPct val="90000"/>
              </a:lnSpc>
              <a:buFontTx/>
              <a:buNone/>
              <a:defRPr sz="2400" b="1" baseline="0">
                <a:solidFill>
                  <a:schemeClr val="tx2"/>
                </a:solidFill>
              </a:defRPr>
            </a:lvl1pPr>
          </a:lstStyle>
          <a:p>
            <a:pPr lvl="0"/>
            <a:r>
              <a:rPr lang="en-US" dirty="0"/>
              <a:t>Presenter Name</a:t>
            </a:r>
          </a:p>
        </p:txBody>
      </p:sp>
    </p:spTree>
    <p:extLst>
      <p:ext uri="{BB962C8B-B14F-4D97-AF65-F5344CB8AC3E}">
        <p14:creationId xmlns:p14="http://schemas.microsoft.com/office/powerpoint/2010/main" val="47397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03_SymbolImages">
    <p:bg>
      <p:bgPr>
        <a:solidFill>
          <a:schemeClr val="accent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0DFA3AC-7DEC-43F3-9322-DE912795F52E}"/>
              </a:ext>
            </a:extLst>
          </p:cNvPr>
          <p:cNvSpPr>
            <a:spLocks noGrp="1"/>
          </p:cNvSpPr>
          <p:nvPr>
            <p:ph type="pic" sz="quarter" idx="13"/>
          </p:nvPr>
        </p:nvSpPr>
        <p:spPr>
          <a:xfrm>
            <a:off x="0" y="0"/>
            <a:ext cx="12192000" cy="6858000"/>
          </a:xfrm>
        </p:spPr>
        <p:txBody>
          <a:bodyPr/>
          <a:lstStyle/>
          <a:p>
            <a:r>
              <a:rPr lang="en-GB"/>
              <a:t>Click icon to add picture</a:t>
            </a:r>
            <a:endParaRPr lang="en-US"/>
          </a:p>
        </p:txBody>
      </p:sp>
      <p:sp>
        <p:nvSpPr>
          <p:cNvPr id="13" name="Text Placeholder 4">
            <a:extLst>
              <a:ext uri="{FF2B5EF4-FFF2-40B4-BE49-F238E27FC236}">
                <a16:creationId xmlns:a16="http://schemas.microsoft.com/office/drawing/2014/main" id="{6487C3F6-22EF-4BD5-8921-3AB26689DB7E}"/>
              </a:ext>
            </a:extLst>
          </p:cNvPr>
          <p:cNvSpPr txBox="1">
            <a:spLocks/>
          </p:cNvSpPr>
          <p:nvPr userDrawn="1"/>
        </p:nvSpPr>
        <p:spPr>
          <a:xfrm>
            <a:off x="320778" y="2434743"/>
            <a:ext cx="4874589" cy="3908287"/>
          </a:xfrm>
          <a:prstGeom prst="rect">
            <a:avLst/>
          </a:prstGeom>
        </p:spPr>
        <p:txBody>
          <a:bodyPr vert="horz" lIns="0" tIns="45720" rIns="91440" bIns="45720" rtlCol="0" anchor="t">
            <a:normAutofit/>
          </a:bodyPr>
          <a:lstStyle>
            <a:lvl1pPr marL="0" indent="0" algn="l" defTabSz="457101" rtl="0" eaLnBrk="1" latinLnBrk="0" hangingPunct="1">
              <a:lnSpc>
                <a:spcPct val="90000"/>
              </a:lnSpc>
              <a:spcBef>
                <a:spcPct val="20000"/>
              </a:spcBef>
              <a:buFontTx/>
              <a:buNone/>
              <a:defRPr sz="5400" b="1" kern="1200" baseline="0">
                <a:solidFill>
                  <a:schemeClr val="bg1"/>
                </a:solidFill>
                <a:latin typeface="+mn-lt"/>
                <a:ea typeface="+mn-ea"/>
                <a:cs typeface="+mn-cs"/>
              </a:defRPr>
            </a:lvl1pPr>
            <a:lvl2pPr marL="742797" indent="-285690" algn="l" defTabSz="457101" rtl="0" eaLnBrk="1" latinLnBrk="0" hangingPunct="1">
              <a:spcBef>
                <a:spcPct val="20000"/>
              </a:spcBef>
              <a:spcAft>
                <a:spcPts val="1200"/>
              </a:spcAft>
              <a:buFont typeface="Arial" panose="020B0604020202020204" pitchFamily="34" charset="0"/>
              <a:buChar char="•"/>
              <a:defRPr sz="2000" kern="1200">
                <a:solidFill>
                  <a:schemeClr val="tx2"/>
                </a:solidFill>
                <a:latin typeface="+mn-lt"/>
                <a:ea typeface="+mn-ea"/>
                <a:cs typeface="+mn-cs"/>
              </a:defRPr>
            </a:lvl2pPr>
            <a:lvl3pPr marL="1142760" indent="-228553" algn="l" defTabSz="457101" rtl="0" eaLnBrk="1" latinLnBrk="0" hangingPunct="1">
              <a:spcBef>
                <a:spcPct val="20000"/>
              </a:spcBef>
              <a:spcAft>
                <a:spcPts val="1200"/>
              </a:spcAft>
              <a:buFont typeface="Arial"/>
              <a:buChar char="•"/>
              <a:defRPr sz="1800" kern="1200">
                <a:solidFill>
                  <a:schemeClr val="tx2"/>
                </a:solidFill>
                <a:latin typeface="+mn-lt"/>
                <a:ea typeface="+mn-ea"/>
                <a:cs typeface="+mn-cs"/>
              </a:defRPr>
            </a:lvl3pPr>
            <a:lvl4pPr marL="1599867"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4pPr>
            <a:lvl5pPr marL="2056971"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0"/>
              </a:spcBef>
              <a:spcAft>
                <a:spcPts val="0"/>
              </a:spcAft>
            </a:pPr>
            <a:endParaRPr lang="en-US" dirty="0"/>
          </a:p>
        </p:txBody>
      </p:sp>
      <p:sp>
        <p:nvSpPr>
          <p:cNvPr id="14" name="Text Placeholder 6">
            <a:extLst>
              <a:ext uri="{FF2B5EF4-FFF2-40B4-BE49-F238E27FC236}">
                <a16:creationId xmlns:a16="http://schemas.microsoft.com/office/drawing/2014/main" id="{89C445DF-6359-4937-9D3E-7CDD628EA722}"/>
              </a:ext>
            </a:extLst>
          </p:cNvPr>
          <p:cNvSpPr txBox="1">
            <a:spLocks/>
          </p:cNvSpPr>
          <p:nvPr userDrawn="1"/>
        </p:nvSpPr>
        <p:spPr>
          <a:xfrm>
            <a:off x="450265" y="1394470"/>
            <a:ext cx="5645735" cy="765429"/>
          </a:xfrm>
          <a:prstGeom prst="rect">
            <a:avLst/>
          </a:prstGeom>
        </p:spPr>
        <p:txBody>
          <a:bodyPr vert="horz" lIns="0" tIns="45720" rIns="91440" bIns="45720" rtlCol="0">
            <a:normAutofit/>
          </a:bodyPr>
          <a:lstStyle>
            <a:lvl1pPr marL="0" indent="0" algn="l" defTabSz="457101" rtl="0" eaLnBrk="1" latinLnBrk="0" hangingPunct="1">
              <a:lnSpc>
                <a:spcPct val="90000"/>
              </a:lnSpc>
              <a:spcBef>
                <a:spcPct val="20000"/>
              </a:spcBef>
              <a:buFontTx/>
              <a:buNone/>
              <a:defRPr sz="2400" b="0" kern="1200" baseline="0">
                <a:solidFill>
                  <a:schemeClr val="bg1"/>
                </a:solidFill>
                <a:latin typeface="+mn-lt"/>
                <a:ea typeface="+mn-ea"/>
                <a:cs typeface="+mn-cs"/>
              </a:defRPr>
            </a:lvl1pPr>
            <a:lvl2pPr marL="742797" indent="-285690" algn="l" defTabSz="457101"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2pPr>
            <a:lvl3pPr marL="1142760" indent="-228553" algn="l" defTabSz="457101" rtl="0" eaLnBrk="1" latinLnBrk="0" hangingPunct="1">
              <a:spcBef>
                <a:spcPct val="20000"/>
              </a:spcBef>
              <a:buFont typeface="Arial"/>
              <a:buChar char="•"/>
              <a:defRPr sz="2000" kern="1200">
                <a:solidFill>
                  <a:schemeClr val="tx2"/>
                </a:solidFill>
                <a:latin typeface="+mn-lt"/>
                <a:ea typeface="+mn-ea"/>
                <a:cs typeface="+mn-cs"/>
              </a:defRPr>
            </a:lvl3pPr>
            <a:lvl4pPr marL="1599867" indent="-228553" algn="l" defTabSz="457101" rtl="0" eaLnBrk="1" latinLnBrk="0" hangingPunct="1">
              <a:spcBef>
                <a:spcPct val="20000"/>
              </a:spcBef>
              <a:buFont typeface="Arial"/>
              <a:buChar char="–"/>
              <a:defRPr sz="1800" kern="1200">
                <a:solidFill>
                  <a:schemeClr val="tx2"/>
                </a:solidFill>
                <a:latin typeface="+mn-lt"/>
                <a:ea typeface="+mn-ea"/>
                <a:cs typeface="+mn-cs"/>
              </a:defRPr>
            </a:lvl4pPr>
            <a:lvl5pPr marL="2056971" indent="-228553" algn="l" defTabSz="457101" rtl="0" eaLnBrk="1" latinLnBrk="0" hangingPunct="1">
              <a:spcBef>
                <a:spcPct val="20000"/>
              </a:spcBef>
              <a:buFont typeface="Arial"/>
              <a:buChar char="»"/>
              <a:defRPr sz="18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endParaRPr lang="en-US" b="1" dirty="0">
              <a:solidFill>
                <a:schemeClr val="tx2"/>
              </a:solidFill>
            </a:endParaRPr>
          </a:p>
        </p:txBody>
      </p:sp>
      <p:sp>
        <p:nvSpPr>
          <p:cNvPr id="15" name="Title 14">
            <a:extLst>
              <a:ext uri="{FF2B5EF4-FFF2-40B4-BE49-F238E27FC236}">
                <a16:creationId xmlns:a16="http://schemas.microsoft.com/office/drawing/2014/main" id="{95296B86-88C6-4139-8F81-0A4D7BAAAF40}"/>
              </a:ext>
            </a:extLst>
          </p:cNvPr>
          <p:cNvSpPr>
            <a:spLocks noGrp="1"/>
          </p:cNvSpPr>
          <p:nvPr>
            <p:ph type="title" hasCustomPrompt="1"/>
          </p:nvPr>
        </p:nvSpPr>
        <p:spPr>
          <a:xfrm>
            <a:off x="471396" y="2064202"/>
            <a:ext cx="4700067" cy="3226031"/>
          </a:xfrm>
        </p:spPr>
        <p:txBody>
          <a:bodyPr rIns="0" anchor="t">
            <a:noAutofit/>
          </a:bodyPr>
          <a:lstStyle>
            <a:lvl1pPr>
              <a:lnSpc>
                <a:spcPct val="80000"/>
              </a:lnSpc>
              <a:defRPr lang="en-US" sz="4800" b="1" kern="1200" baseline="0" dirty="0">
                <a:solidFill>
                  <a:schemeClr val="bg1"/>
                </a:solidFill>
                <a:latin typeface="+mn-lt"/>
                <a:ea typeface="+mn-ea"/>
                <a:cs typeface="+mn-cs"/>
              </a:defRPr>
            </a:lvl1pPr>
          </a:lstStyle>
          <a:p>
            <a:pPr fontAlgn="auto">
              <a:spcBef>
                <a:spcPts val="0"/>
              </a:spcBef>
              <a:spcAft>
                <a:spcPts val="0"/>
              </a:spcAft>
            </a:pPr>
            <a:r>
              <a:rPr lang="en-US" dirty="0"/>
              <a:t>Divider title or description can go here up to 5 lines </a:t>
            </a:r>
          </a:p>
        </p:txBody>
      </p:sp>
      <p:sp>
        <p:nvSpPr>
          <p:cNvPr id="17" name="Text Placeholder 16">
            <a:extLst>
              <a:ext uri="{FF2B5EF4-FFF2-40B4-BE49-F238E27FC236}">
                <a16:creationId xmlns:a16="http://schemas.microsoft.com/office/drawing/2014/main" id="{416B2A3E-7B18-4E56-9853-3F8353F0DA89}"/>
              </a:ext>
            </a:extLst>
          </p:cNvPr>
          <p:cNvSpPr>
            <a:spLocks noGrp="1"/>
          </p:cNvSpPr>
          <p:nvPr>
            <p:ph type="body" sz="quarter" idx="12" hasCustomPrompt="1"/>
          </p:nvPr>
        </p:nvSpPr>
        <p:spPr>
          <a:xfrm>
            <a:off x="489929" y="1156294"/>
            <a:ext cx="4700067" cy="825840"/>
          </a:xfrm>
        </p:spPr>
        <p:txBody>
          <a:bodyPr anchor="b"/>
          <a:lstStyle>
            <a:lvl1pPr>
              <a:lnSpc>
                <a:spcPct val="80000"/>
              </a:lnSpc>
              <a:defRPr/>
            </a:lvl1pPr>
          </a:lstStyle>
          <a:p>
            <a:pPr fontAlgn="auto">
              <a:spcBef>
                <a:spcPts val="0"/>
              </a:spcBef>
              <a:spcAft>
                <a:spcPts val="0"/>
              </a:spcAft>
            </a:pPr>
            <a:r>
              <a:rPr lang="en-US" dirty="0"/>
              <a:t>Section Name Here </a:t>
            </a:r>
          </a:p>
        </p:txBody>
      </p:sp>
    </p:spTree>
    <p:extLst>
      <p:ext uri="{BB962C8B-B14F-4D97-AF65-F5344CB8AC3E}">
        <p14:creationId xmlns:p14="http://schemas.microsoft.com/office/powerpoint/2010/main" val="245291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_02_Circle Image Blue">
    <p:bg>
      <p:bgPr>
        <a:gradFill>
          <a:gsLst>
            <a:gs pos="88000">
              <a:srgbClr val="0F77C5"/>
            </a:gs>
            <a:gs pos="19000">
              <a:srgbClr val="0091DC">
                <a:alpha val="79000"/>
              </a:srgbClr>
            </a:gs>
            <a:gs pos="100000">
              <a:srgbClr val="0F77C5"/>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EF401A4-453A-4592-BD45-3B2C9FE6BD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948" y="0"/>
            <a:ext cx="12757720" cy="7163267"/>
          </a:xfrm>
          <a:prstGeom prst="rect">
            <a:avLst/>
          </a:prstGeom>
        </p:spPr>
      </p:pic>
      <p:sp>
        <p:nvSpPr>
          <p:cNvPr id="10" name="Picture Placeholder 9">
            <a:extLst>
              <a:ext uri="{FF2B5EF4-FFF2-40B4-BE49-F238E27FC236}">
                <a16:creationId xmlns:a16="http://schemas.microsoft.com/office/drawing/2014/main" id="{202CA1E8-1E3C-4214-A65D-F0BC3A6C27AD}"/>
              </a:ext>
            </a:extLst>
          </p:cNvPr>
          <p:cNvSpPr>
            <a:spLocks noGrp="1"/>
          </p:cNvSpPr>
          <p:nvPr>
            <p:ph type="pic" sz="quarter" idx="11"/>
          </p:nvPr>
        </p:nvSpPr>
        <p:spPr>
          <a:xfrm>
            <a:off x="6515830" y="1248667"/>
            <a:ext cx="4476646" cy="4476569"/>
          </a:xfrm>
          <a:prstGeom prst="ellipse">
            <a:avLst/>
          </a:prstGeom>
          <a:blipFill>
            <a:blip r:embed="rId4" cstate="screen">
              <a:extLst>
                <a:ext uri="{28A0092B-C50C-407E-A947-70E740481C1C}">
                  <a14:useLocalDpi xmlns:a14="http://schemas.microsoft.com/office/drawing/2010/main"/>
                </a:ext>
              </a:extLst>
            </a:blip>
            <a:stretch>
              <a:fillRect/>
            </a:stretch>
          </a:blipFill>
          <a:ln w="250825">
            <a:solidFill>
              <a:srgbClr val="32C2E4"/>
            </a:solidFill>
          </a:ln>
        </p:spPr>
        <p:txBody>
          <a:bodyPr anchor="ctr"/>
          <a:lstStyle>
            <a:lvl1pPr algn="ctr">
              <a:defRPr>
                <a:solidFill>
                  <a:schemeClr val="bg2"/>
                </a:solidFill>
              </a:defRPr>
            </a:lvl1pPr>
          </a:lstStyle>
          <a:p>
            <a:r>
              <a:rPr lang="en-GB"/>
              <a:t>Click icon to add picture</a:t>
            </a:r>
            <a:endParaRPr lang="en-US" dirty="0"/>
          </a:p>
        </p:txBody>
      </p:sp>
      <p:sp>
        <p:nvSpPr>
          <p:cNvPr id="13" name="Text Placeholder 4">
            <a:extLst>
              <a:ext uri="{FF2B5EF4-FFF2-40B4-BE49-F238E27FC236}">
                <a16:creationId xmlns:a16="http://schemas.microsoft.com/office/drawing/2014/main" id="{6487C3F6-22EF-4BD5-8921-3AB26689DB7E}"/>
              </a:ext>
            </a:extLst>
          </p:cNvPr>
          <p:cNvSpPr txBox="1">
            <a:spLocks/>
          </p:cNvSpPr>
          <p:nvPr userDrawn="1"/>
        </p:nvSpPr>
        <p:spPr>
          <a:xfrm>
            <a:off x="320778" y="2434743"/>
            <a:ext cx="4874589" cy="3908287"/>
          </a:xfrm>
          <a:prstGeom prst="rect">
            <a:avLst/>
          </a:prstGeom>
        </p:spPr>
        <p:txBody>
          <a:bodyPr vert="horz" lIns="0" tIns="45720" rIns="91440" bIns="45720" rtlCol="0" anchor="t">
            <a:normAutofit/>
          </a:bodyPr>
          <a:lstStyle>
            <a:lvl1pPr marL="0" indent="0" algn="l" defTabSz="457101" rtl="0" eaLnBrk="1" latinLnBrk="0" hangingPunct="1">
              <a:lnSpc>
                <a:spcPct val="90000"/>
              </a:lnSpc>
              <a:spcBef>
                <a:spcPct val="20000"/>
              </a:spcBef>
              <a:buFontTx/>
              <a:buNone/>
              <a:defRPr sz="5400" b="1" kern="1200" baseline="0">
                <a:solidFill>
                  <a:schemeClr val="bg1"/>
                </a:solidFill>
                <a:latin typeface="+mn-lt"/>
                <a:ea typeface="+mn-ea"/>
                <a:cs typeface="+mn-cs"/>
              </a:defRPr>
            </a:lvl1pPr>
            <a:lvl2pPr marL="742797" indent="-285690" algn="l" defTabSz="457101" rtl="0" eaLnBrk="1" latinLnBrk="0" hangingPunct="1">
              <a:spcBef>
                <a:spcPct val="20000"/>
              </a:spcBef>
              <a:spcAft>
                <a:spcPts val="1200"/>
              </a:spcAft>
              <a:buFont typeface="Arial" panose="020B0604020202020204" pitchFamily="34" charset="0"/>
              <a:buChar char="•"/>
              <a:defRPr sz="2000" kern="1200">
                <a:solidFill>
                  <a:schemeClr val="tx2"/>
                </a:solidFill>
                <a:latin typeface="+mn-lt"/>
                <a:ea typeface="+mn-ea"/>
                <a:cs typeface="+mn-cs"/>
              </a:defRPr>
            </a:lvl2pPr>
            <a:lvl3pPr marL="1142760" indent="-228553" algn="l" defTabSz="457101" rtl="0" eaLnBrk="1" latinLnBrk="0" hangingPunct="1">
              <a:spcBef>
                <a:spcPct val="20000"/>
              </a:spcBef>
              <a:spcAft>
                <a:spcPts val="1200"/>
              </a:spcAft>
              <a:buFont typeface="Arial"/>
              <a:buChar char="•"/>
              <a:defRPr sz="1800" kern="1200">
                <a:solidFill>
                  <a:schemeClr val="tx2"/>
                </a:solidFill>
                <a:latin typeface="+mn-lt"/>
                <a:ea typeface="+mn-ea"/>
                <a:cs typeface="+mn-cs"/>
              </a:defRPr>
            </a:lvl3pPr>
            <a:lvl4pPr marL="1599867"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4pPr>
            <a:lvl5pPr marL="2056971"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0"/>
              </a:spcBef>
              <a:spcAft>
                <a:spcPts val="0"/>
              </a:spcAft>
            </a:pPr>
            <a:endParaRPr lang="en-US" dirty="0"/>
          </a:p>
        </p:txBody>
      </p:sp>
      <p:sp>
        <p:nvSpPr>
          <p:cNvPr id="14" name="Text Placeholder 6">
            <a:extLst>
              <a:ext uri="{FF2B5EF4-FFF2-40B4-BE49-F238E27FC236}">
                <a16:creationId xmlns:a16="http://schemas.microsoft.com/office/drawing/2014/main" id="{89C445DF-6359-4937-9D3E-7CDD628EA722}"/>
              </a:ext>
            </a:extLst>
          </p:cNvPr>
          <p:cNvSpPr txBox="1">
            <a:spLocks/>
          </p:cNvSpPr>
          <p:nvPr userDrawn="1"/>
        </p:nvSpPr>
        <p:spPr>
          <a:xfrm>
            <a:off x="450265" y="1394470"/>
            <a:ext cx="5645735" cy="765429"/>
          </a:xfrm>
          <a:prstGeom prst="rect">
            <a:avLst/>
          </a:prstGeom>
        </p:spPr>
        <p:txBody>
          <a:bodyPr vert="horz" lIns="0" tIns="45720" rIns="91440" bIns="45720" rtlCol="0">
            <a:normAutofit/>
          </a:bodyPr>
          <a:lstStyle>
            <a:lvl1pPr marL="0" indent="0" algn="l" defTabSz="457101" rtl="0" eaLnBrk="1" latinLnBrk="0" hangingPunct="1">
              <a:lnSpc>
                <a:spcPct val="90000"/>
              </a:lnSpc>
              <a:spcBef>
                <a:spcPct val="20000"/>
              </a:spcBef>
              <a:buFontTx/>
              <a:buNone/>
              <a:defRPr sz="2400" b="0" kern="1200" baseline="0">
                <a:solidFill>
                  <a:schemeClr val="bg1"/>
                </a:solidFill>
                <a:latin typeface="+mn-lt"/>
                <a:ea typeface="+mn-ea"/>
                <a:cs typeface="+mn-cs"/>
              </a:defRPr>
            </a:lvl1pPr>
            <a:lvl2pPr marL="742797" indent="-285690" algn="l" defTabSz="457101"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2pPr>
            <a:lvl3pPr marL="1142760" indent="-228553" algn="l" defTabSz="457101" rtl="0" eaLnBrk="1" latinLnBrk="0" hangingPunct="1">
              <a:spcBef>
                <a:spcPct val="20000"/>
              </a:spcBef>
              <a:buFont typeface="Arial"/>
              <a:buChar char="•"/>
              <a:defRPr sz="2000" kern="1200">
                <a:solidFill>
                  <a:schemeClr val="tx2"/>
                </a:solidFill>
                <a:latin typeface="+mn-lt"/>
                <a:ea typeface="+mn-ea"/>
                <a:cs typeface="+mn-cs"/>
              </a:defRPr>
            </a:lvl3pPr>
            <a:lvl4pPr marL="1599867" indent="-228553" algn="l" defTabSz="457101" rtl="0" eaLnBrk="1" latinLnBrk="0" hangingPunct="1">
              <a:spcBef>
                <a:spcPct val="20000"/>
              </a:spcBef>
              <a:buFont typeface="Arial"/>
              <a:buChar char="–"/>
              <a:defRPr sz="1800" kern="1200">
                <a:solidFill>
                  <a:schemeClr val="tx2"/>
                </a:solidFill>
                <a:latin typeface="+mn-lt"/>
                <a:ea typeface="+mn-ea"/>
                <a:cs typeface="+mn-cs"/>
              </a:defRPr>
            </a:lvl4pPr>
            <a:lvl5pPr marL="2056971" indent="-228553" algn="l" defTabSz="457101" rtl="0" eaLnBrk="1" latinLnBrk="0" hangingPunct="1">
              <a:spcBef>
                <a:spcPct val="20000"/>
              </a:spcBef>
              <a:buFont typeface="Arial"/>
              <a:buChar char="»"/>
              <a:defRPr sz="18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endParaRPr lang="en-US" b="1" dirty="0">
              <a:solidFill>
                <a:schemeClr val="tx2"/>
              </a:solidFill>
            </a:endParaRPr>
          </a:p>
        </p:txBody>
      </p:sp>
      <p:sp>
        <p:nvSpPr>
          <p:cNvPr id="15" name="Title 14">
            <a:extLst>
              <a:ext uri="{FF2B5EF4-FFF2-40B4-BE49-F238E27FC236}">
                <a16:creationId xmlns:a16="http://schemas.microsoft.com/office/drawing/2014/main" id="{95296B86-88C6-4139-8F81-0A4D7BAAAF40}"/>
              </a:ext>
            </a:extLst>
          </p:cNvPr>
          <p:cNvSpPr>
            <a:spLocks noGrp="1"/>
          </p:cNvSpPr>
          <p:nvPr>
            <p:ph type="title" hasCustomPrompt="1"/>
          </p:nvPr>
        </p:nvSpPr>
        <p:spPr>
          <a:xfrm>
            <a:off x="471396" y="2434743"/>
            <a:ext cx="4700067" cy="3226031"/>
          </a:xfrm>
        </p:spPr>
        <p:txBody>
          <a:bodyPr rIns="0" anchor="t">
            <a:noAutofit/>
          </a:bodyPr>
          <a:lstStyle>
            <a:lvl1pPr>
              <a:lnSpc>
                <a:spcPct val="80000"/>
              </a:lnSpc>
              <a:defRPr lang="en-US" sz="4800" b="1" kern="1200" baseline="0" dirty="0">
                <a:solidFill>
                  <a:schemeClr val="bg1"/>
                </a:solidFill>
                <a:latin typeface="+mn-lt"/>
                <a:ea typeface="+mn-ea"/>
                <a:cs typeface="+mn-cs"/>
              </a:defRPr>
            </a:lvl1pPr>
          </a:lstStyle>
          <a:p>
            <a:pPr fontAlgn="auto">
              <a:spcBef>
                <a:spcPts val="0"/>
              </a:spcBef>
              <a:spcAft>
                <a:spcPts val="0"/>
              </a:spcAft>
            </a:pPr>
            <a:r>
              <a:rPr lang="en-US" dirty="0"/>
              <a:t>Divider title or description can go here up to 5 lines </a:t>
            </a:r>
          </a:p>
        </p:txBody>
      </p:sp>
      <p:sp>
        <p:nvSpPr>
          <p:cNvPr id="17" name="Text Placeholder 16">
            <a:extLst>
              <a:ext uri="{FF2B5EF4-FFF2-40B4-BE49-F238E27FC236}">
                <a16:creationId xmlns:a16="http://schemas.microsoft.com/office/drawing/2014/main" id="{416B2A3E-7B18-4E56-9853-3F8353F0DA89}"/>
              </a:ext>
            </a:extLst>
          </p:cNvPr>
          <p:cNvSpPr>
            <a:spLocks noGrp="1"/>
          </p:cNvSpPr>
          <p:nvPr>
            <p:ph type="body" sz="quarter" idx="12" hasCustomPrompt="1"/>
          </p:nvPr>
        </p:nvSpPr>
        <p:spPr>
          <a:xfrm>
            <a:off x="489929" y="1526835"/>
            <a:ext cx="4700067" cy="825840"/>
          </a:xfrm>
        </p:spPr>
        <p:txBody>
          <a:bodyPr anchor="b"/>
          <a:lstStyle>
            <a:lvl1pPr>
              <a:lnSpc>
                <a:spcPct val="80000"/>
              </a:lnSpc>
              <a:defRPr/>
            </a:lvl1pPr>
          </a:lstStyle>
          <a:p>
            <a:pPr fontAlgn="auto">
              <a:spcBef>
                <a:spcPts val="0"/>
              </a:spcBef>
              <a:spcAft>
                <a:spcPts val="0"/>
              </a:spcAft>
            </a:pPr>
            <a:r>
              <a:rPr lang="en-US" dirty="0"/>
              <a:t>Section Name Here </a:t>
            </a:r>
          </a:p>
        </p:txBody>
      </p:sp>
      <p:sp>
        <p:nvSpPr>
          <p:cNvPr id="16" name="Rectangle 15">
            <a:extLst>
              <a:ext uri="{FF2B5EF4-FFF2-40B4-BE49-F238E27FC236}">
                <a16:creationId xmlns:a16="http://schemas.microsoft.com/office/drawing/2014/main" id="{E8E32DC0-4607-4A52-A2BB-B6E5E0689FEB}"/>
              </a:ext>
            </a:extLst>
          </p:cNvPr>
          <p:cNvSpPr/>
          <p:nvPr userDrawn="1"/>
        </p:nvSpPr>
        <p:spPr>
          <a:xfrm>
            <a:off x="12846729" y="5167879"/>
            <a:ext cx="777922" cy="723332"/>
          </a:xfrm>
          <a:prstGeom prst="rect">
            <a:avLst/>
          </a:prstGeom>
          <a:gradFill>
            <a:gsLst>
              <a:gs pos="88000">
                <a:srgbClr val="0F77C5"/>
              </a:gs>
              <a:gs pos="19000">
                <a:srgbClr val="0091DC">
                  <a:alpha val="79000"/>
                </a:srgbClr>
              </a:gs>
              <a:gs pos="100000">
                <a:srgbClr val="0F77C5"/>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C1955-C1BE-426B-ACD3-0962CEFA07C8}"/>
              </a:ext>
            </a:extLst>
          </p:cNvPr>
          <p:cNvSpPr/>
          <p:nvPr userDrawn="1"/>
        </p:nvSpPr>
        <p:spPr>
          <a:xfrm>
            <a:off x="12846729" y="6123222"/>
            <a:ext cx="777922" cy="723332"/>
          </a:xfrm>
          <a:prstGeom prst="rect">
            <a:avLst/>
          </a:prstGeom>
          <a:gradFill>
            <a:gsLst>
              <a:gs pos="100000">
                <a:srgbClr val="FD5001"/>
              </a:gs>
              <a:gs pos="10000">
                <a:schemeClr val="accent1"/>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79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vider_02_Circle Image Orange">
    <p:bg>
      <p:bgPr>
        <a:gradFill flip="none" rotWithShape="1">
          <a:gsLst>
            <a:gs pos="70000">
              <a:schemeClr val="accent1"/>
            </a:gs>
            <a:gs pos="100000">
              <a:srgbClr val="CA63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EF401A4-453A-4592-BD45-3B2C9FE6BD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948" y="0"/>
            <a:ext cx="12757720" cy="7163267"/>
          </a:xfrm>
          <a:prstGeom prst="rect">
            <a:avLst/>
          </a:prstGeom>
        </p:spPr>
      </p:pic>
      <p:sp>
        <p:nvSpPr>
          <p:cNvPr id="10" name="Picture Placeholder 9">
            <a:extLst>
              <a:ext uri="{FF2B5EF4-FFF2-40B4-BE49-F238E27FC236}">
                <a16:creationId xmlns:a16="http://schemas.microsoft.com/office/drawing/2014/main" id="{202CA1E8-1E3C-4214-A65D-F0BC3A6C27AD}"/>
              </a:ext>
            </a:extLst>
          </p:cNvPr>
          <p:cNvSpPr>
            <a:spLocks noGrp="1"/>
          </p:cNvSpPr>
          <p:nvPr>
            <p:ph type="pic" sz="quarter" idx="11"/>
          </p:nvPr>
        </p:nvSpPr>
        <p:spPr>
          <a:xfrm>
            <a:off x="6515830" y="1248667"/>
            <a:ext cx="4476646" cy="4476569"/>
          </a:xfrm>
          <a:prstGeom prst="ellipse">
            <a:avLst/>
          </a:prstGeom>
          <a:blipFill>
            <a:blip r:embed="rId4" cstate="screen">
              <a:extLst>
                <a:ext uri="{28A0092B-C50C-407E-A947-70E740481C1C}">
                  <a14:useLocalDpi xmlns:a14="http://schemas.microsoft.com/office/drawing/2010/main"/>
                </a:ext>
              </a:extLst>
            </a:blip>
            <a:stretch>
              <a:fillRect/>
            </a:stretch>
          </a:blipFill>
          <a:ln w="250825">
            <a:solidFill>
              <a:srgbClr val="FD5001"/>
            </a:solidFill>
          </a:ln>
        </p:spPr>
        <p:txBody>
          <a:bodyPr anchor="ctr"/>
          <a:lstStyle>
            <a:lvl1pPr algn="ctr">
              <a:defRPr>
                <a:solidFill>
                  <a:schemeClr val="bg2"/>
                </a:solidFill>
              </a:defRPr>
            </a:lvl1pPr>
          </a:lstStyle>
          <a:p>
            <a:r>
              <a:rPr lang="en-GB"/>
              <a:t>Click icon to add picture</a:t>
            </a:r>
            <a:endParaRPr lang="en-US" dirty="0"/>
          </a:p>
        </p:txBody>
      </p:sp>
      <p:sp>
        <p:nvSpPr>
          <p:cNvPr id="13" name="Text Placeholder 4">
            <a:extLst>
              <a:ext uri="{FF2B5EF4-FFF2-40B4-BE49-F238E27FC236}">
                <a16:creationId xmlns:a16="http://schemas.microsoft.com/office/drawing/2014/main" id="{6487C3F6-22EF-4BD5-8921-3AB26689DB7E}"/>
              </a:ext>
            </a:extLst>
          </p:cNvPr>
          <p:cNvSpPr txBox="1">
            <a:spLocks/>
          </p:cNvSpPr>
          <p:nvPr userDrawn="1"/>
        </p:nvSpPr>
        <p:spPr>
          <a:xfrm>
            <a:off x="320778" y="2434743"/>
            <a:ext cx="4874589" cy="3908287"/>
          </a:xfrm>
          <a:prstGeom prst="rect">
            <a:avLst/>
          </a:prstGeom>
        </p:spPr>
        <p:txBody>
          <a:bodyPr vert="horz" lIns="0" tIns="45720" rIns="91440" bIns="45720" rtlCol="0" anchor="t">
            <a:normAutofit/>
          </a:bodyPr>
          <a:lstStyle>
            <a:lvl1pPr marL="0" indent="0" algn="l" defTabSz="457101" rtl="0" eaLnBrk="1" latinLnBrk="0" hangingPunct="1">
              <a:lnSpc>
                <a:spcPct val="90000"/>
              </a:lnSpc>
              <a:spcBef>
                <a:spcPct val="20000"/>
              </a:spcBef>
              <a:buFontTx/>
              <a:buNone/>
              <a:defRPr sz="5400" b="1" kern="1200" baseline="0">
                <a:solidFill>
                  <a:schemeClr val="bg1"/>
                </a:solidFill>
                <a:latin typeface="+mn-lt"/>
                <a:ea typeface="+mn-ea"/>
                <a:cs typeface="+mn-cs"/>
              </a:defRPr>
            </a:lvl1pPr>
            <a:lvl2pPr marL="742797" indent="-285690" algn="l" defTabSz="457101" rtl="0" eaLnBrk="1" latinLnBrk="0" hangingPunct="1">
              <a:spcBef>
                <a:spcPct val="20000"/>
              </a:spcBef>
              <a:spcAft>
                <a:spcPts val="1200"/>
              </a:spcAft>
              <a:buFont typeface="Arial" panose="020B0604020202020204" pitchFamily="34" charset="0"/>
              <a:buChar char="•"/>
              <a:defRPr sz="2000" kern="1200">
                <a:solidFill>
                  <a:schemeClr val="tx2"/>
                </a:solidFill>
                <a:latin typeface="+mn-lt"/>
                <a:ea typeface="+mn-ea"/>
                <a:cs typeface="+mn-cs"/>
              </a:defRPr>
            </a:lvl2pPr>
            <a:lvl3pPr marL="1142760" indent="-228553" algn="l" defTabSz="457101" rtl="0" eaLnBrk="1" latinLnBrk="0" hangingPunct="1">
              <a:spcBef>
                <a:spcPct val="20000"/>
              </a:spcBef>
              <a:spcAft>
                <a:spcPts val="1200"/>
              </a:spcAft>
              <a:buFont typeface="Arial"/>
              <a:buChar char="•"/>
              <a:defRPr sz="1800" kern="1200">
                <a:solidFill>
                  <a:schemeClr val="tx2"/>
                </a:solidFill>
                <a:latin typeface="+mn-lt"/>
                <a:ea typeface="+mn-ea"/>
                <a:cs typeface="+mn-cs"/>
              </a:defRPr>
            </a:lvl3pPr>
            <a:lvl4pPr marL="1599867"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4pPr>
            <a:lvl5pPr marL="2056971"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0"/>
              </a:spcBef>
              <a:spcAft>
                <a:spcPts val="0"/>
              </a:spcAft>
            </a:pPr>
            <a:endParaRPr lang="en-US" dirty="0"/>
          </a:p>
        </p:txBody>
      </p:sp>
      <p:sp>
        <p:nvSpPr>
          <p:cNvPr id="14" name="Text Placeholder 6">
            <a:extLst>
              <a:ext uri="{FF2B5EF4-FFF2-40B4-BE49-F238E27FC236}">
                <a16:creationId xmlns:a16="http://schemas.microsoft.com/office/drawing/2014/main" id="{89C445DF-6359-4937-9D3E-7CDD628EA722}"/>
              </a:ext>
            </a:extLst>
          </p:cNvPr>
          <p:cNvSpPr txBox="1">
            <a:spLocks/>
          </p:cNvSpPr>
          <p:nvPr userDrawn="1"/>
        </p:nvSpPr>
        <p:spPr>
          <a:xfrm>
            <a:off x="450265" y="1394470"/>
            <a:ext cx="5645735" cy="765429"/>
          </a:xfrm>
          <a:prstGeom prst="rect">
            <a:avLst/>
          </a:prstGeom>
        </p:spPr>
        <p:txBody>
          <a:bodyPr vert="horz" lIns="0" tIns="45720" rIns="91440" bIns="45720" rtlCol="0">
            <a:normAutofit/>
          </a:bodyPr>
          <a:lstStyle>
            <a:lvl1pPr marL="0" indent="0" algn="l" defTabSz="457101" rtl="0" eaLnBrk="1" latinLnBrk="0" hangingPunct="1">
              <a:lnSpc>
                <a:spcPct val="90000"/>
              </a:lnSpc>
              <a:spcBef>
                <a:spcPct val="20000"/>
              </a:spcBef>
              <a:buFontTx/>
              <a:buNone/>
              <a:defRPr sz="2400" b="0" kern="1200" baseline="0">
                <a:solidFill>
                  <a:schemeClr val="bg1"/>
                </a:solidFill>
                <a:latin typeface="+mn-lt"/>
                <a:ea typeface="+mn-ea"/>
                <a:cs typeface="+mn-cs"/>
              </a:defRPr>
            </a:lvl1pPr>
            <a:lvl2pPr marL="742797" indent="-285690" algn="l" defTabSz="457101"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2pPr>
            <a:lvl3pPr marL="1142760" indent="-228553" algn="l" defTabSz="457101" rtl="0" eaLnBrk="1" latinLnBrk="0" hangingPunct="1">
              <a:spcBef>
                <a:spcPct val="20000"/>
              </a:spcBef>
              <a:buFont typeface="Arial"/>
              <a:buChar char="•"/>
              <a:defRPr sz="2000" kern="1200">
                <a:solidFill>
                  <a:schemeClr val="tx2"/>
                </a:solidFill>
                <a:latin typeface="+mn-lt"/>
                <a:ea typeface="+mn-ea"/>
                <a:cs typeface="+mn-cs"/>
              </a:defRPr>
            </a:lvl3pPr>
            <a:lvl4pPr marL="1599867" indent="-228553" algn="l" defTabSz="457101" rtl="0" eaLnBrk="1" latinLnBrk="0" hangingPunct="1">
              <a:spcBef>
                <a:spcPct val="20000"/>
              </a:spcBef>
              <a:buFont typeface="Arial"/>
              <a:buChar char="–"/>
              <a:defRPr sz="1800" kern="1200">
                <a:solidFill>
                  <a:schemeClr val="tx2"/>
                </a:solidFill>
                <a:latin typeface="+mn-lt"/>
                <a:ea typeface="+mn-ea"/>
                <a:cs typeface="+mn-cs"/>
              </a:defRPr>
            </a:lvl4pPr>
            <a:lvl5pPr marL="2056971" indent="-228553" algn="l" defTabSz="457101" rtl="0" eaLnBrk="1" latinLnBrk="0" hangingPunct="1">
              <a:spcBef>
                <a:spcPct val="20000"/>
              </a:spcBef>
              <a:buFont typeface="Arial"/>
              <a:buChar char="»"/>
              <a:defRPr sz="18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endParaRPr lang="en-US" b="1" dirty="0">
              <a:solidFill>
                <a:schemeClr val="tx2"/>
              </a:solidFill>
            </a:endParaRPr>
          </a:p>
        </p:txBody>
      </p:sp>
      <p:sp>
        <p:nvSpPr>
          <p:cNvPr id="15" name="Title 14">
            <a:extLst>
              <a:ext uri="{FF2B5EF4-FFF2-40B4-BE49-F238E27FC236}">
                <a16:creationId xmlns:a16="http://schemas.microsoft.com/office/drawing/2014/main" id="{95296B86-88C6-4139-8F81-0A4D7BAAAF40}"/>
              </a:ext>
            </a:extLst>
          </p:cNvPr>
          <p:cNvSpPr>
            <a:spLocks noGrp="1"/>
          </p:cNvSpPr>
          <p:nvPr>
            <p:ph type="title" hasCustomPrompt="1"/>
          </p:nvPr>
        </p:nvSpPr>
        <p:spPr>
          <a:xfrm>
            <a:off x="471396" y="2434743"/>
            <a:ext cx="4700067" cy="3226031"/>
          </a:xfrm>
        </p:spPr>
        <p:txBody>
          <a:bodyPr rIns="0" anchor="t">
            <a:noAutofit/>
          </a:bodyPr>
          <a:lstStyle>
            <a:lvl1pPr>
              <a:lnSpc>
                <a:spcPct val="80000"/>
              </a:lnSpc>
              <a:defRPr lang="en-US" sz="4800" b="1" kern="1200" baseline="0" dirty="0">
                <a:solidFill>
                  <a:schemeClr val="bg1"/>
                </a:solidFill>
                <a:latin typeface="+mn-lt"/>
                <a:ea typeface="+mn-ea"/>
                <a:cs typeface="+mn-cs"/>
              </a:defRPr>
            </a:lvl1pPr>
          </a:lstStyle>
          <a:p>
            <a:pPr fontAlgn="auto">
              <a:spcBef>
                <a:spcPts val="0"/>
              </a:spcBef>
              <a:spcAft>
                <a:spcPts val="0"/>
              </a:spcAft>
            </a:pPr>
            <a:r>
              <a:rPr lang="en-US" dirty="0"/>
              <a:t>Divider title or description can go here up to 5 lines </a:t>
            </a:r>
          </a:p>
        </p:txBody>
      </p:sp>
      <p:sp>
        <p:nvSpPr>
          <p:cNvPr id="17" name="Text Placeholder 16">
            <a:extLst>
              <a:ext uri="{FF2B5EF4-FFF2-40B4-BE49-F238E27FC236}">
                <a16:creationId xmlns:a16="http://schemas.microsoft.com/office/drawing/2014/main" id="{416B2A3E-7B18-4E56-9853-3F8353F0DA89}"/>
              </a:ext>
            </a:extLst>
          </p:cNvPr>
          <p:cNvSpPr>
            <a:spLocks noGrp="1"/>
          </p:cNvSpPr>
          <p:nvPr>
            <p:ph type="body" sz="quarter" idx="12" hasCustomPrompt="1"/>
          </p:nvPr>
        </p:nvSpPr>
        <p:spPr>
          <a:xfrm>
            <a:off x="489929" y="1526835"/>
            <a:ext cx="4700067" cy="825840"/>
          </a:xfrm>
        </p:spPr>
        <p:txBody>
          <a:bodyPr anchor="b"/>
          <a:lstStyle>
            <a:lvl1pPr>
              <a:lnSpc>
                <a:spcPct val="80000"/>
              </a:lnSpc>
              <a:defRPr/>
            </a:lvl1pPr>
          </a:lstStyle>
          <a:p>
            <a:pPr fontAlgn="auto">
              <a:spcBef>
                <a:spcPts val="0"/>
              </a:spcBef>
              <a:spcAft>
                <a:spcPts val="0"/>
              </a:spcAft>
            </a:pPr>
            <a:r>
              <a:rPr lang="en-US" dirty="0"/>
              <a:t>Section Name Here </a:t>
            </a:r>
          </a:p>
        </p:txBody>
      </p:sp>
      <p:sp>
        <p:nvSpPr>
          <p:cNvPr id="16" name="Rectangle 15">
            <a:extLst>
              <a:ext uri="{FF2B5EF4-FFF2-40B4-BE49-F238E27FC236}">
                <a16:creationId xmlns:a16="http://schemas.microsoft.com/office/drawing/2014/main" id="{E8E32DC0-4607-4A52-A2BB-B6E5E0689FEB}"/>
              </a:ext>
            </a:extLst>
          </p:cNvPr>
          <p:cNvSpPr/>
          <p:nvPr userDrawn="1"/>
        </p:nvSpPr>
        <p:spPr>
          <a:xfrm>
            <a:off x="12846729" y="5167879"/>
            <a:ext cx="777922" cy="723332"/>
          </a:xfrm>
          <a:prstGeom prst="rect">
            <a:avLst/>
          </a:prstGeom>
          <a:gradFill>
            <a:gsLst>
              <a:gs pos="88000">
                <a:srgbClr val="0F77C5"/>
              </a:gs>
              <a:gs pos="19000">
                <a:srgbClr val="0091DC">
                  <a:alpha val="79000"/>
                </a:srgbClr>
              </a:gs>
              <a:gs pos="100000">
                <a:srgbClr val="0F77C5"/>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4C1955-C1BE-426B-ACD3-0962CEFA07C8}"/>
              </a:ext>
            </a:extLst>
          </p:cNvPr>
          <p:cNvSpPr/>
          <p:nvPr userDrawn="1"/>
        </p:nvSpPr>
        <p:spPr>
          <a:xfrm>
            <a:off x="12846729" y="6123222"/>
            <a:ext cx="777922" cy="723332"/>
          </a:xfrm>
          <a:prstGeom prst="rect">
            <a:avLst/>
          </a:prstGeom>
          <a:gradFill>
            <a:gsLst>
              <a:gs pos="100000">
                <a:srgbClr val="FD5001"/>
              </a:gs>
              <a:gs pos="10000">
                <a:schemeClr val="accent1"/>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8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 Normal">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55188" y="2124076"/>
            <a:ext cx="4696530" cy="4102790"/>
          </a:xfrm>
          <a:prstGeom prst="rect">
            <a:avLst/>
          </a:prstGeom>
        </p:spPr>
        <p:txBody>
          <a:bodyPr tIns="0">
            <a:noAutofit/>
          </a:bodyPr>
          <a:lstStyle>
            <a:lvl1pPr marL="0" indent="0">
              <a:spcAft>
                <a:spcPts val="1200"/>
              </a:spcAft>
              <a:buNone/>
              <a:defRPr/>
            </a:lvl1pPr>
            <a:lvl2pPr>
              <a:spcBef>
                <a:spcPts val="0"/>
              </a:spcBef>
              <a:spcAft>
                <a:spcPts val="1200"/>
              </a:spcAft>
              <a:defRPr sz="2000"/>
            </a:lvl2pPr>
            <a:lvl3pPr>
              <a:spcBef>
                <a:spcPts val="0"/>
              </a:spcBef>
              <a:spcAft>
                <a:spcPts val="1200"/>
              </a:spcAft>
              <a:defRPr sz="1800"/>
            </a:lvl3pPr>
            <a:lvl4pPr>
              <a:spcBef>
                <a:spcPts val="0"/>
              </a:spcBef>
              <a:spcAft>
                <a:spcPts val="1200"/>
              </a:spcAft>
              <a:defRPr/>
            </a:lvl4pPr>
            <a:lvl5pPr>
              <a:spcBef>
                <a:spcPts val="0"/>
              </a:spcBef>
              <a:spcAft>
                <a:spcPts val="1200"/>
              </a:spcAf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itle 5"/>
          <p:cNvSpPr>
            <a:spLocks noGrp="1"/>
          </p:cNvSpPr>
          <p:nvPr>
            <p:ph type="title" hasCustomPrompt="1"/>
          </p:nvPr>
        </p:nvSpPr>
        <p:spPr>
          <a:xfrm>
            <a:off x="455187" y="533400"/>
            <a:ext cx="4696531" cy="1522100"/>
          </a:xfrm>
        </p:spPr>
        <p:txBody>
          <a:bodyPr anchor="t">
            <a:noAutofit/>
          </a:bodyPr>
          <a:lstStyle>
            <a:lvl1pPr>
              <a:lnSpc>
                <a:spcPct val="80000"/>
              </a:lnSpc>
              <a:defRPr/>
            </a:lvl1pPr>
          </a:lstStyle>
          <a:p>
            <a:r>
              <a:rPr lang="en-US" dirty="0"/>
              <a:t>Click To Edit Master Title Style</a:t>
            </a:r>
          </a:p>
        </p:txBody>
      </p:sp>
      <p:sp>
        <p:nvSpPr>
          <p:cNvPr id="5" name="Chart Placeholder 4">
            <a:extLst>
              <a:ext uri="{FF2B5EF4-FFF2-40B4-BE49-F238E27FC236}">
                <a16:creationId xmlns:a16="http://schemas.microsoft.com/office/drawing/2014/main" id="{D21948F7-1A9E-47FA-8C07-CA17BF6611EF}"/>
              </a:ext>
            </a:extLst>
          </p:cNvPr>
          <p:cNvSpPr>
            <a:spLocks noGrp="1"/>
          </p:cNvSpPr>
          <p:nvPr>
            <p:ph type="chart" sz="quarter" idx="13"/>
          </p:nvPr>
        </p:nvSpPr>
        <p:spPr>
          <a:xfrm>
            <a:off x="5449888" y="409295"/>
            <a:ext cx="6269037" cy="5817571"/>
          </a:xfrm>
        </p:spPr>
        <p:txBody>
          <a:bodyPr/>
          <a:lstStyle/>
          <a:p>
            <a:r>
              <a:rPr lang="en-GB"/>
              <a:t>Click icon to add chart</a:t>
            </a:r>
            <a:endParaRPr lang="en-US"/>
          </a:p>
        </p:txBody>
      </p:sp>
      <p:sp>
        <p:nvSpPr>
          <p:cNvPr id="7" name="Footer Placeholder 4">
            <a:extLst>
              <a:ext uri="{FF2B5EF4-FFF2-40B4-BE49-F238E27FC236}">
                <a16:creationId xmlns:a16="http://schemas.microsoft.com/office/drawing/2014/main" id="{B60E83D8-4CE6-489D-9824-44F2E27D1201}"/>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dirty="0">
                <a:solidFill>
                  <a:srgbClr val="A7A99D"/>
                </a:solidFill>
              </a:rPr>
              <a:t>© Copyright 2019 BMC Software, Inc.</a:t>
            </a:r>
          </a:p>
        </p:txBody>
      </p:sp>
      <p:sp>
        <p:nvSpPr>
          <p:cNvPr id="8" name="Slide Number Placeholder 1">
            <a:extLst>
              <a:ext uri="{FF2B5EF4-FFF2-40B4-BE49-F238E27FC236}">
                <a16:creationId xmlns:a16="http://schemas.microsoft.com/office/drawing/2014/main" id="{3789BE18-900E-46CD-9162-E13C3D4DF938}"/>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dirty="0"/>
          </a:p>
        </p:txBody>
      </p:sp>
    </p:spTree>
    <p:extLst>
      <p:ext uri="{BB962C8B-B14F-4D97-AF65-F5344CB8AC3E}">
        <p14:creationId xmlns:p14="http://schemas.microsoft.com/office/powerpoint/2010/main" val="330658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rmal - Image Background">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a:xfrm>
            <a:off x="19050" y="0"/>
            <a:ext cx="12192000" cy="6858000"/>
          </a:xfrm>
          <a:prstGeom prst="rect">
            <a:avLst/>
          </a:prstGeom>
          <a:solidFill>
            <a:schemeClr val="bg2">
              <a:lumMod val="10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4" name="Content Placeholder 3"/>
          <p:cNvSpPr>
            <a:spLocks noGrp="1"/>
          </p:cNvSpPr>
          <p:nvPr>
            <p:ph sz="quarter" idx="11"/>
          </p:nvPr>
        </p:nvSpPr>
        <p:spPr>
          <a:xfrm>
            <a:off x="455188" y="2124076"/>
            <a:ext cx="11272986" cy="4102790"/>
          </a:xfrm>
          <a:prstGeom prst="rect">
            <a:avLst/>
          </a:prstGeom>
        </p:spPr>
        <p:txBody>
          <a:bodyPr>
            <a:noAutofit/>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itle 5"/>
          <p:cNvSpPr>
            <a:spLocks noGrp="1"/>
          </p:cNvSpPr>
          <p:nvPr>
            <p:ph type="title"/>
          </p:nvPr>
        </p:nvSpPr>
        <p:spPr>
          <a:xfrm>
            <a:off x="455188" y="409855"/>
            <a:ext cx="11272986" cy="1645645"/>
          </a:xfrm>
        </p:spPr>
        <p:txBody>
          <a:bodyPr anchor="t">
            <a:noAutofit/>
          </a:bodyPr>
          <a:lstStyle>
            <a:lvl1pPr>
              <a:defRPr>
                <a:solidFill>
                  <a:schemeClr val="bg1"/>
                </a:solidFill>
              </a:defRPr>
            </a:lvl1pPr>
          </a:lstStyle>
          <a:p>
            <a:r>
              <a:rPr lang="en-GB"/>
              <a:t>Click to edit Master title style</a:t>
            </a:r>
            <a:endParaRPr lang="en-US" dirty="0"/>
          </a:p>
        </p:txBody>
      </p:sp>
      <p:sp>
        <p:nvSpPr>
          <p:cNvPr id="7" name="Footer Placeholder 4">
            <a:extLst>
              <a:ext uri="{FF2B5EF4-FFF2-40B4-BE49-F238E27FC236}">
                <a16:creationId xmlns:a16="http://schemas.microsoft.com/office/drawing/2014/main" id="{1606BCB0-15E1-4B8A-94D0-59608190C827}"/>
              </a:ext>
            </a:extLst>
          </p:cNvPr>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dirty="0">
                <a:solidFill>
                  <a:srgbClr val="A7A99D"/>
                </a:solidFill>
              </a:rPr>
              <a:t>© Copyright 2019 BMC Software, Inc.</a:t>
            </a:r>
          </a:p>
        </p:txBody>
      </p:sp>
      <p:sp>
        <p:nvSpPr>
          <p:cNvPr id="8" name="Slide Number Placeholder 1">
            <a:extLst>
              <a:ext uri="{FF2B5EF4-FFF2-40B4-BE49-F238E27FC236}">
                <a16:creationId xmlns:a16="http://schemas.microsoft.com/office/drawing/2014/main" id="{BD17BBD1-DBA2-4721-8AE4-248995C6F5C1}"/>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dirty="0"/>
          </a:p>
        </p:txBody>
      </p:sp>
    </p:spTree>
    <p:extLst>
      <p:ext uri="{BB962C8B-B14F-4D97-AF65-F5344CB8AC3E}">
        <p14:creationId xmlns:p14="http://schemas.microsoft.com/office/powerpoint/2010/main" val="239397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507489" y="153888"/>
            <a:ext cx="11221279" cy="1325563"/>
          </a:xfrm>
          <a:prstGeom prst="rect">
            <a:avLst/>
          </a:prstGeom>
        </p:spPr>
        <p:txBody>
          <a:bodyPr vert="horz" lIns="0" tIns="45720" rIns="91440" bIns="45720" rtlCol="0" anchor="ctr">
            <a:normAutofit/>
          </a:bodyPr>
          <a:lstStyle/>
          <a:p>
            <a:r>
              <a:rPr lang="en-GB"/>
              <a:t>Click to edit Master title style</a:t>
            </a:r>
            <a:endParaRPr lang="en-US" dirty="0"/>
          </a:p>
        </p:txBody>
      </p:sp>
      <p:sp>
        <p:nvSpPr>
          <p:cNvPr id="4" name="Text Placeholder 3"/>
          <p:cNvSpPr>
            <a:spLocks noGrp="1"/>
          </p:cNvSpPr>
          <p:nvPr>
            <p:ph type="body" idx="1"/>
          </p:nvPr>
        </p:nvSpPr>
        <p:spPr>
          <a:xfrm>
            <a:off x="507489" y="1825625"/>
            <a:ext cx="11221279" cy="4351338"/>
          </a:xfrm>
          <a:prstGeom prst="rect">
            <a:avLst/>
          </a:prstGeom>
        </p:spPr>
        <p:txBody>
          <a:bodyPr vert="horz" lIns="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dirty="0">
                <a:solidFill>
                  <a:srgbClr val="A7A99D"/>
                </a:solidFill>
              </a:rPr>
              <a:t>© Copyright 2019 BMC Software, Inc.</a:t>
            </a:r>
          </a:p>
        </p:txBody>
      </p:sp>
      <p:sp>
        <p:nvSpPr>
          <p:cNvPr id="6" name="TextBox 5">
            <a:extLst>
              <a:ext uri="{FF2B5EF4-FFF2-40B4-BE49-F238E27FC236}">
                <a16:creationId xmlns:a16="http://schemas.microsoft.com/office/drawing/2014/main" id="{A684AD0B-5ADB-40DD-8120-1060BF5A0CC8}"/>
              </a:ext>
            </a:extLst>
          </p:cNvPr>
          <p:cNvSpPr txBox="1"/>
          <p:nvPr userDrawn="1"/>
        </p:nvSpPr>
        <p:spPr>
          <a:xfrm>
            <a:off x="13927555" y="0"/>
            <a:ext cx="4871806" cy="307777"/>
          </a:xfrm>
          <a:prstGeom prst="rect">
            <a:avLst/>
          </a:prstGeom>
          <a:noFill/>
        </p:spPr>
        <p:txBody>
          <a:bodyPr wrap="square" rtlCol="0">
            <a:spAutoFit/>
          </a:bodyPr>
          <a:lstStyle/>
          <a:p>
            <a:r>
              <a:rPr lang="en-US" sz="1400" b="1" dirty="0"/>
              <a:t>BMC Brand Color</a:t>
            </a:r>
            <a:r>
              <a:rPr lang="en-US" sz="1400" b="1" baseline="0" dirty="0"/>
              <a:t> | Primary</a:t>
            </a:r>
          </a:p>
        </p:txBody>
      </p:sp>
      <p:sp>
        <p:nvSpPr>
          <p:cNvPr id="7" name="TextBox 6">
            <a:extLst>
              <a:ext uri="{FF2B5EF4-FFF2-40B4-BE49-F238E27FC236}">
                <a16:creationId xmlns:a16="http://schemas.microsoft.com/office/drawing/2014/main" id="{DF9277F1-FF6F-460A-BCD1-DF3BB60EBD81}"/>
              </a:ext>
            </a:extLst>
          </p:cNvPr>
          <p:cNvSpPr txBox="1"/>
          <p:nvPr userDrawn="1"/>
        </p:nvSpPr>
        <p:spPr>
          <a:xfrm>
            <a:off x="13927555" y="2158353"/>
            <a:ext cx="4871806" cy="307777"/>
          </a:xfrm>
          <a:prstGeom prst="rect">
            <a:avLst/>
          </a:prstGeom>
          <a:noFill/>
        </p:spPr>
        <p:txBody>
          <a:bodyPr wrap="square" rtlCol="0">
            <a:spAutoFit/>
          </a:bodyPr>
          <a:lstStyle/>
          <a:p>
            <a:r>
              <a:rPr lang="en-US" sz="1400" b="1" dirty="0"/>
              <a:t>BMC Brand Color</a:t>
            </a:r>
            <a:r>
              <a:rPr lang="en-US" sz="1400" b="1" baseline="0" dirty="0"/>
              <a:t> | Secondary</a:t>
            </a:r>
          </a:p>
        </p:txBody>
      </p:sp>
      <p:grpSp>
        <p:nvGrpSpPr>
          <p:cNvPr id="8" name="Group 7">
            <a:extLst>
              <a:ext uri="{FF2B5EF4-FFF2-40B4-BE49-F238E27FC236}">
                <a16:creationId xmlns:a16="http://schemas.microsoft.com/office/drawing/2014/main" id="{FA8CC313-067D-4F41-8CD1-11886A8D43DA}"/>
              </a:ext>
            </a:extLst>
          </p:cNvPr>
          <p:cNvGrpSpPr/>
          <p:nvPr userDrawn="1"/>
        </p:nvGrpSpPr>
        <p:grpSpPr>
          <a:xfrm>
            <a:off x="13955949" y="449702"/>
            <a:ext cx="2472129" cy="702975"/>
            <a:chOff x="-764501" y="-1184223"/>
            <a:chExt cx="3162926" cy="899410"/>
          </a:xfrm>
        </p:grpSpPr>
        <p:grpSp>
          <p:nvGrpSpPr>
            <p:cNvPr id="9" name="Group 8">
              <a:extLst>
                <a:ext uri="{FF2B5EF4-FFF2-40B4-BE49-F238E27FC236}">
                  <a16:creationId xmlns:a16="http://schemas.microsoft.com/office/drawing/2014/main" id="{4367C59D-1CBB-4C87-BD65-71FCCADA0EB0}"/>
                </a:ext>
              </a:extLst>
            </p:cNvPr>
            <p:cNvGrpSpPr/>
            <p:nvPr userDrawn="1"/>
          </p:nvGrpSpPr>
          <p:grpSpPr>
            <a:xfrm>
              <a:off x="-734520" y="-1184223"/>
              <a:ext cx="3117955" cy="899410"/>
              <a:chOff x="0" y="-1798820"/>
              <a:chExt cx="2473376" cy="1514007"/>
            </a:xfrm>
          </p:grpSpPr>
          <p:sp>
            <p:nvSpPr>
              <p:cNvPr id="13" name="Rectangle 12">
                <a:extLst>
                  <a:ext uri="{FF2B5EF4-FFF2-40B4-BE49-F238E27FC236}">
                    <a16:creationId xmlns:a16="http://schemas.microsoft.com/office/drawing/2014/main" id="{0C2C7AF0-D9CF-4EC8-854D-D474AAD36D19}"/>
                  </a:ext>
                </a:extLst>
              </p:cNvPr>
              <p:cNvSpPr/>
              <p:nvPr userDrawn="1"/>
            </p:nvSpPr>
            <p:spPr>
              <a:xfrm>
                <a:off x="0" y="-1798820"/>
                <a:ext cx="824459" cy="1514007"/>
              </a:xfrm>
              <a:prstGeom prst="rect">
                <a:avLst/>
              </a:prstGeom>
              <a:solidFill>
                <a:srgbClr val="B6B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14" name="Rectangle 13">
                <a:extLst>
                  <a:ext uri="{FF2B5EF4-FFF2-40B4-BE49-F238E27FC236}">
                    <a16:creationId xmlns:a16="http://schemas.microsoft.com/office/drawing/2014/main" id="{D35BC46A-3AB6-4BC2-A7CC-CCCF4B8E03B6}"/>
                  </a:ext>
                </a:extLst>
              </p:cNvPr>
              <p:cNvSpPr/>
              <p:nvPr userDrawn="1"/>
            </p:nvSpPr>
            <p:spPr>
              <a:xfrm>
                <a:off x="824458" y="-1798820"/>
                <a:ext cx="824459" cy="1514007"/>
              </a:xfrm>
              <a:prstGeom prst="rect">
                <a:avLst/>
              </a:prstGeom>
              <a:solidFill>
                <a:srgbClr val="888A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15" name="Rectangle 14">
                <a:extLst>
                  <a:ext uri="{FF2B5EF4-FFF2-40B4-BE49-F238E27FC236}">
                    <a16:creationId xmlns:a16="http://schemas.microsoft.com/office/drawing/2014/main" id="{2C5CE975-26B2-4FC9-ABD3-92FD31FD40F8}"/>
                  </a:ext>
                </a:extLst>
              </p:cNvPr>
              <p:cNvSpPr/>
              <p:nvPr userDrawn="1"/>
            </p:nvSpPr>
            <p:spPr>
              <a:xfrm>
                <a:off x="1648917" y="-1798820"/>
                <a:ext cx="824459" cy="1514007"/>
              </a:xfrm>
              <a:prstGeom prst="rect">
                <a:avLst/>
              </a:prstGeom>
              <a:solidFill>
                <a:srgbClr val="52515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10" name="TextBox 9">
              <a:extLst>
                <a:ext uri="{FF2B5EF4-FFF2-40B4-BE49-F238E27FC236}">
                  <a16:creationId xmlns:a16="http://schemas.microsoft.com/office/drawing/2014/main" id="{2F0E57C3-ABD4-4E70-A47F-3DEDA808AB94}"/>
                </a:ext>
              </a:extLst>
            </p:cNvPr>
            <p:cNvSpPr txBox="1"/>
            <p:nvPr userDrawn="1"/>
          </p:nvSpPr>
          <p:spPr>
            <a:xfrm>
              <a:off x="-764501" y="-1184220"/>
              <a:ext cx="1034323" cy="502069"/>
            </a:xfrm>
            <a:prstGeom prst="rect">
              <a:avLst/>
            </a:prstGeom>
            <a:noFill/>
          </p:spPr>
          <p:txBody>
            <a:bodyPr wrap="square" rtlCol="0">
              <a:spAutoFit/>
            </a:bodyPr>
            <a:lstStyle/>
            <a:p>
              <a:r>
                <a:rPr lang="en-US" sz="650" b="0" dirty="0">
                  <a:solidFill>
                    <a:schemeClr val="bg1"/>
                  </a:solidFill>
                </a:rPr>
                <a:t>BMC Light Grey</a:t>
              </a:r>
            </a:p>
            <a:p>
              <a:r>
                <a:rPr lang="en-US" sz="650" b="0" dirty="0">
                  <a:solidFill>
                    <a:schemeClr val="bg1"/>
                  </a:solidFill>
                </a:rPr>
                <a:t>R167 G169 B172</a:t>
              </a:r>
            </a:p>
            <a:p>
              <a:r>
                <a:rPr lang="en-US" sz="650" b="0" dirty="0">
                  <a:solidFill>
                    <a:schemeClr val="bg1"/>
                  </a:solidFill>
                </a:rPr>
                <a:t>#a7a9ab</a:t>
              </a:r>
              <a:endParaRPr lang="en-US" sz="650" b="0" baseline="0" dirty="0">
                <a:solidFill>
                  <a:schemeClr val="bg1"/>
                </a:solidFill>
              </a:endParaRPr>
            </a:p>
          </p:txBody>
        </p:sp>
        <p:sp>
          <p:nvSpPr>
            <p:cNvPr id="11" name="TextBox 10">
              <a:extLst>
                <a:ext uri="{FF2B5EF4-FFF2-40B4-BE49-F238E27FC236}">
                  <a16:creationId xmlns:a16="http://schemas.microsoft.com/office/drawing/2014/main" id="{1AABD808-BE9F-4B0A-B47D-71DF1B8E0566}"/>
                </a:ext>
              </a:extLst>
            </p:cNvPr>
            <p:cNvSpPr txBox="1"/>
            <p:nvPr userDrawn="1"/>
          </p:nvSpPr>
          <p:spPr>
            <a:xfrm>
              <a:off x="254830" y="-1184220"/>
              <a:ext cx="1034323" cy="502069"/>
            </a:xfrm>
            <a:prstGeom prst="rect">
              <a:avLst/>
            </a:prstGeom>
            <a:noFill/>
          </p:spPr>
          <p:txBody>
            <a:bodyPr wrap="square" rtlCol="0">
              <a:spAutoFit/>
            </a:bodyPr>
            <a:lstStyle/>
            <a:p>
              <a:r>
                <a:rPr lang="da-DK" sz="650" b="0" dirty="0">
                  <a:solidFill>
                    <a:schemeClr val="bg1"/>
                  </a:solidFill>
                </a:rPr>
                <a:t>BMC </a:t>
              </a:r>
              <a:r>
                <a:rPr lang="da-DK" sz="650" b="0" dirty="0" err="1">
                  <a:solidFill>
                    <a:schemeClr val="bg1"/>
                  </a:solidFill>
                </a:rPr>
                <a:t>Mid</a:t>
              </a:r>
              <a:r>
                <a:rPr lang="da-DK" sz="650" b="0" dirty="0">
                  <a:solidFill>
                    <a:schemeClr val="bg1"/>
                  </a:solidFill>
                </a:rPr>
                <a:t> Grey</a:t>
              </a:r>
            </a:p>
            <a:p>
              <a:r>
                <a:rPr lang="da-DK" sz="650" b="0" dirty="0">
                  <a:solidFill>
                    <a:schemeClr val="bg1"/>
                  </a:solidFill>
                </a:rPr>
                <a:t>R117 G119 B122</a:t>
              </a:r>
            </a:p>
            <a:p>
              <a:r>
                <a:rPr lang="da-DK" sz="650" b="0" dirty="0">
                  <a:solidFill>
                    <a:schemeClr val="bg1"/>
                  </a:solidFill>
                </a:rPr>
                <a:t>#75777a</a:t>
              </a:r>
              <a:endParaRPr lang="en-US" sz="650" b="0" baseline="0" dirty="0">
                <a:solidFill>
                  <a:schemeClr val="bg1"/>
                </a:solidFill>
              </a:endParaRPr>
            </a:p>
          </p:txBody>
        </p:sp>
        <p:sp>
          <p:nvSpPr>
            <p:cNvPr id="12" name="TextBox 11">
              <a:extLst>
                <a:ext uri="{FF2B5EF4-FFF2-40B4-BE49-F238E27FC236}">
                  <a16:creationId xmlns:a16="http://schemas.microsoft.com/office/drawing/2014/main" id="{210A3187-8AC0-482D-BEF3-6F7702201F3B}"/>
                </a:ext>
              </a:extLst>
            </p:cNvPr>
            <p:cNvSpPr txBox="1"/>
            <p:nvPr userDrawn="1"/>
          </p:nvSpPr>
          <p:spPr>
            <a:xfrm>
              <a:off x="1364102" y="-1184220"/>
              <a:ext cx="1034323" cy="502069"/>
            </a:xfrm>
            <a:prstGeom prst="rect">
              <a:avLst/>
            </a:prstGeom>
            <a:noFill/>
          </p:spPr>
          <p:txBody>
            <a:bodyPr wrap="square" rtlCol="0">
              <a:spAutoFit/>
            </a:bodyPr>
            <a:lstStyle/>
            <a:p>
              <a:r>
                <a:rPr lang="nl-NL" sz="650" b="0" dirty="0">
                  <a:solidFill>
                    <a:schemeClr val="bg1"/>
                  </a:solidFill>
                </a:rPr>
                <a:t>BMC </a:t>
              </a:r>
              <a:r>
                <a:rPr lang="nl-NL" sz="650" b="0" dirty="0" err="1">
                  <a:solidFill>
                    <a:schemeClr val="bg1"/>
                  </a:solidFill>
                </a:rPr>
                <a:t>Grey</a:t>
              </a:r>
              <a:endParaRPr lang="nl-NL" sz="650" b="0" dirty="0">
                <a:solidFill>
                  <a:schemeClr val="bg1"/>
                </a:solidFill>
              </a:endParaRPr>
            </a:p>
            <a:p>
              <a:r>
                <a:rPr lang="nl-NL" sz="650" b="0" dirty="0">
                  <a:solidFill>
                    <a:schemeClr val="bg1"/>
                  </a:solidFill>
                </a:rPr>
                <a:t>R65 G64 B66</a:t>
              </a:r>
            </a:p>
            <a:p>
              <a:r>
                <a:rPr lang="nl-NL" sz="650" b="0" dirty="0">
                  <a:solidFill>
                    <a:schemeClr val="bg1"/>
                  </a:solidFill>
                </a:rPr>
                <a:t>#414042</a:t>
              </a:r>
              <a:endParaRPr lang="en-US" sz="650" b="0" baseline="0" dirty="0">
                <a:solidFill>
                  <a:schemeClr val="bg1"/>
                </a:solidFill>
              </a:endParaRPr>
            </a:p>
          </p:txBody>
        </p:sp>
      </p:grpSp>
      <p:grpSp>
        <p:nvGrpSpPr>
          <p:cNvPr id="16" name="Group 15">
            <a:extLst>
              <a:ext uri="{FF2B5EF4-FFF2-40B4-BE49-F238E27FC236}">
                <a16:creationId xmlns:a16="http://schemas.microsoft.com/office/drawing/2014/main" id="{62ED8F31-0549-4F61-9C2F-978A6173ECAE}"/>
              </a:ext>
            </a:extLst>
          </p:cNvPr>
          <p:cNvGrpSpPr/>
          <p:nvPr userDrawn="1"/>
        </p:nvGrpSpPr>
        <p:grpSpPr>
          <a:xfrm>
            <a:off x="13953386" y="1260871"/>
            <a:ext cx="2472129" cy="702975"/>
            <a:chOff x="-764501" y="-1184223"/>
            <a:chExt cx="3162926" cy="899410"/>
          </a:xfrm>
        </p:grpSpPr>
        <p:grpSp>
          <p:nvGrpSpPr>
            <p:cNvPr id="17" name="Group 16">
              <a:extLst>
                <a:ext uri="{FF2B5EF4-FFF2-40B4-BE49-F238E27FC236}">
                  <a16:creationId xmlns:a16="http://schemas.microsoft.com/office/drawing/2014/main" id="{6052E46A-2B7B-447D-929C-9DD4F38FA9E2}"/>
                </a:ext>
              </a:extLst>
            </p:cNvPr>
            <p:cNvGrpSpPr/>
            <p:nvPr userDrawn="1"/>
          </p:nvGrpSpPr>
          <p:grpSpPr>
            <a:xfrm>
              <a:off x="-734520" y="-1184223"/>
              <a:ext cx="3117955" cy="899410"/>
              <a:chOff x="0" y="-1798820"/>
              <a:chExt cx="2473376" cy="1514007"/>
            </a:xfrm>
          </p:grpSpPr>
          <p:sp>
            <p:nvSpPr>
              <p:cNvPr id="21" name="Rectangle 20">
                <a:extLst>
                  <a:ext uri="{FF2B5EF4-FFF2-40B4-BE49-F238E27FC236}">
                    <a16:creationId xmlns:a16="http://schemas.microsoft.com/office/drawing/2014/main" id="{D95DBB0A-0941-415B-A334-0F167ACFA8A1}"/>
                  </a:ext>
                </a:extLst>
              </p:cNvPr>
              <p:cNvSpPr/>
              <p:nvPr userDrawn="1"/>
            </p:nvSpPr>
            <p:spPr>
              <a:xfrm>
                <a:off x="0" y="-1798820"/>
                <a:ext cx="824459" cy="1514007"/>
              </a:xfrm>
              <a:prstGeom prst="rect">
                <a:avLst/>
              </a:prstGeom>
              <a:solidFill>
                <a:srgbClr val="FD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22" name="Rectangle 21">
                <a:extLst>
                  <a:ext uri="{FF2B5EF4-FFF2-40B4-BE49-F238E27FC236}">
                    <a16:creationId xmlns:a16="http://schemas.microsoft.com/office/drawing/2014/main" id="{0697A609-4E84-4D46-A782-F265689D6A67}"/>
                  </a:ext>
                </a:extLst>
              </p:cNvPr>
              <p:cNvSpPr/>
              <p:nvPr userDrawn="1"/>
            </p:nvSpPr>
            <p:spPr>
              <a:xfrm>
                <a:off x="824458" y="-1798820"/>
                <a:ext cx="824459" cy="1514007"/>
              </a:xfrm>
              <a:prstGeom prst="rect">
                <a:avLst/>
              </a:prstGeom>
              <a:solidFill>
                <a:srgbClr val="FC8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23" name="Rectangle 22">
                <a:extLst>
                  <a:ext uri="{FF2B5EF4-FFF2-40B4-BE49-F238E27FC236}">
                    <a16:creationId xmlns:a16="http://schemas.microsoft.com/office/drawing/2014/main" id="{E65788E8-7AE4-4EF8-8031-5569B9502617}"/>
                  </a:ext>
                </a:extLst>
              </p:cNvPr>
              <p:cNvSpPr/>
              <p:nvPr userDrawn="1"/>
            </p:nvSpPr>
            <p:spPr>
              <a:xfrm>
                <a:off x="1648917" y="-1798820"/>
                <a:ext cx="824459" cy="1514007"/>
              </a:xfrm>
              <a:prstGeom prst="rect">
                <a:avLst/>
              </a:prstGeom>
              <a:solidFill>
                <a:srgbClr val="FF6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18" name="TextBox 17">
              <a:extLst>
                <a:ext uri="{FF2B5EF4-FFF2-40B4-BE49-F238E27FC236}">
                  <a16:creationId xmlns:a16="http://schemas.microsoft.com/office/drawing/2014/main" id="{F7D7FB8B-7A81-4BEC-AAD6-833E44B31F44}"/>
                </a:ext>
              </a:extLst>
            </p:cNvPr>
            <p:cNvSpPr txBox="1"/>
            <p:nvPr userDrawn="1"/>
          </p:nvSpPr>
          <p:spPr>
            <a:xfrm>
              <a:off x="-764501" y="-1184220"/>
              <a:ext cx="1034323" cy="502069"/>
            </a:xfrm>
            <a:prstGeom prst="rect">
              <a:avLst/>
            </a:prstGeom>
            <a:noFill/>
          </p:spPr>
          <p:txBody>
            <a:bodyPr wrap="square" rtlCol="0">
              <a:spAutoFit/>
            </a:bodyPr>
            <a:lstStyle/>
            <a:p>
              <a:r>
                <a:rPr lang="en-US" sz="650" b="0" dirty="0">
                  <a:solidFill>
                    <a:schemeClr val="bg1"/>
                  </a:solidFill>
                </a:rPr>
                <a:t>BMC Light Orange</a:t>
              </a:r>
            </a:p>
            <a:p>
              <a:r>
                <a:rPr lang="en-US" sz="650" b="0" dirty="0">
                  <a:solidFill>
                    <a:schemeClr val="bg1"/>
                  </a:solidFill>
                </a:rPr>
                <a:t>R249 G135 B0</a:t>
              </a:r>
            </a:p>
            <a:p>
              <a:r>
                <a:rPr lang="en-US" sz="650" b="0" dirty="0">
                  <a:solidFill>
                    <a:schemeClr val="bg1"/>
                  </a:solidFill>
                </a:rPr>
                <a:t>#f98700</a:t>
              </a:r>
              <a:endParaRPr lang="en-US" sz="650" b="0" baseline="0" dirty="0">
                <a:solidFill>
                  <a:schemeClr val="bg1"/>
                </a:solidFill>
              </a:endParaRPr>
            </a:p>
          </p:txBody>
        </p:sp>
        <p:sp>
          <p:nvSpPr>
            <p:cNvPr id="19" name="TextBox 18">
              <a:extLst>
                <a:ext uri="{FF2B5EF4-FFF2-40B4-BE49-F238E27FC236}">
                  <a16:creationId xmlns:a16="http://schemas.microsoft.com/office/drawing/2014/main" id="{2E0C2ABB-3D68-439A-B3FB-56DBDD819C2A}"/>
                </a:ext>
              </a:extLst>
            </p:cNvPr>
            <p:cNvSpPr txBox="1"/>
            <p:nvPr userDrawn="1"/>
          </p:nvSpPr>
          <p:spPr>
            <a:xfrm>
              <a:off x="254830" y="-1184220"/>
              <a:ext cx="1034323" cy="502069"/>
            </a:xfrm>
            <a:prstGeom prst="rect">
              <a:avLst/>
            </a:prstGeom>
            <a:noFill/>
          </p:spPr>
          <p:txBody>
            <a:bodyPr wrap="square" rtlCol="0">
              <a:spAutoFit/>
            </a:bodyPr>
            <a:lstStyle/>
            <a:p>
              <a:r>
                <a:rPr lang="en-US" sz="650" b="0" dirty="0">
                  <a:solidFill>
                    <a:schemeClr val="bg1"/>
                  </a:solidFill>
                </a:rPr>
                <a:t>BMC Mid Orange</a:t>
              </a:r>
            </a:p>
            <a:p>
              <a:r>
                <a:rPr lang="en-US" sz="650" b="0" dirty="0">
                  <a:solidFill>
                    <a:schemeClr val="bg1"/>
                  </a:solidFill>
                </a:rPr>
                <a:t>R248 G110 B0</a:t>
              </a:r>
            </a:p>
            <a:p>
              <a:r>
                <a:rPr lang="en-US" sz="650" b="0" dirty="0">
                  <a:solidFill>
                    <a:schemeClr val="bg1"/>
                  </a:solidFill>
                </a:rPr>
                <a:t>#f86e00</a:t>
              </a:r>
              <a:endParaRPr lang="en-US" sz="650" b="0" baseline="0" dirty="0">
                <a:solidFill>
                  <a:schemeClr val="bg1"/>
                </a:solidFill>
              </a:endParaRPr>
            </a:p>
          </p:txBody>
        </p:sp>
        <p:sp>
          <p:nvSpPr>
            <p:cNvPr id="20" name="TextBox 19">
              <a:extLst>
                <a:ext uri="{FF2B5EF4-FFF2-40B4-BE49-F238E27FC236}">
                  <a16:creationId xmlns:a16="http://schemas.microsoft.com/office/drawing/2014/main" id="{B2600E42-95BA-419D-8023-EB1412B160FE}"/>
                </a:ext>
              </a:extLst>
            </p:cNvPr>
            <p:cNvSpPr txBox="1"/>
            <p:nvPr userDrawn="1"/>
          </p:nvSpPr>
          <p:spPr>
            <a:xfrm>
              <a:off x="1364102" y="-1184220"/>
              <a:ext cx="1034323" cy="502069"/>
            </a:xfrm>
            <a:prstGeom prst="rect">
              <a:avLst/>
            </a:prstGeom>
            <a:noFill/>
          </p:spPr>
          <p:txBody>
            <a:bodyPr wrap="square" rtlCol="0">
              <a:spAutoFit/>
            </a:bodyPr>
            <a:lstStyle/>
            <a:p>
              <a:r>
                <a:rPr lang="nl-NL" sz="650" b="0" dirty="0">
                  <a:solidFill>
                    <a:schemeClr val="bg1"/>
                  </a:solidFill>
                </a:rPr>
                <a:t>BMC Orange</a:t>
              </a:r>
            </a:p>
            <a:p>
              <a:r>
                <a:rPr lang="nl-NL" sz="650" b="0" dirty="0">
                  <a:solidFill>
                    <a:schemeClr val="bg1"/>
                  </a:solidFill>
                </a:rPr>
                <a:t>R254 G80 B0</a:t>
              </a:r>
            </a:p>
            <a:p>
              <a:r>
                <a:rPr lang="nl-NL" sz="650" b="0" dirty="0">
                  <a:solidFill>
                    <a:schemeClr val="bg1"/>
                  </a:solidFill>
                </a:rPr>
                <a:t>#fe5000</a:t>
              </a:r>
              <a:endParaRPr lang="en-US" sz="650" b="0" baseline="0" dirty="0">
                <a:solidFill>
                  <a:schemeClr val="bg1"/>
                </a:solidFill>
              </a:endParaRPr>
            </a:p>
          </p:txBody>
        </p:sp>
      </p:grpSp>
      <p:grpSp>
        <p:nvGrpSpPr>
          <p:cNvPr id="24" name="Group 23">
            <a:extLst>
              <a:ext uri="{FF2B5EF4-FFF2-40B4-BE49-F238E27FC236}">
                <a16:creationId xmlns:a16="http://schemas.microsoft.com/office/drawing/2014/main" id="{2C95D3A7-E871-44DD-8E09-822DAEC15F05}"/>
              </a:ext>
            </a:extLst>
          </p:cNvPr>
          <p:cNvGrpSpPr/>
          <p:nvPr userDrawn="1"/>
        </p:nvGrpSpPr>
        <p:grpSpPr>
          <a:xfrm>
            <a:off x="13978283" y="2538675"/>
            <a:ext cx="2472129" cy="702975"/>
            <a:chOff x="-764501" y="-1184223"/>
            <a:chExt cx="3162926" cy="899410"/>
          </a:xfrm>
        </p:grpSpPr>
        <p:grpSp>
          <p:nvGrpSpPr>
            <p:cNvPr id="25" name="Group 24">
              <a:extLst>
                <a:ext uri="{FF2B5EF4-FFF2-40B4-BE49-F238E27FC236}">
                  <a16:creationId xmlns:a16="http://schemas.microsoft.com/office/drawing/2014/main" id="{9E2C2610-2287-49B8-8C5C-38CC5CE3BFE2}"/>
                </a:ext>
              </a:extLst>
            </p:cNvPr>
            <p:cNvGrpSpPr/>
            <p:nvPr userDrawn="1"/>
          </p:nvGrpSpPr>
          <p:grpSpPr>
            <a:xfrm>
              <a:off x="-734520" y="-1184223"/>
              <a:ext cx="3117955" cy="899410"/>
              <a:chOff x="0" y="-1798820"/>
              <a:chExt cx="2473376" cy="1514007"/>
            </a:xfrm>
          </p:grpSpPr>
          <p:sp>
            <p:nvSpPr>
              <p:cNvPr id="29" name="Rectangle 28">
                <a:extLst>
                  <a:ext uri="{FF2B5EF4-FFF2-40B4-BE49-F238E27FC236}">
                    <a16:creationId xmlns:a16="http://schemas.microsoft.com/office/drawing/2014/main" id="{2F3ED5E0-F38F-40ED-959E-FACE0AA587BC}"/>
                  </a:ext>
                </a:extLst>
              </p:cNvPr>
              <p:cNvSpPr/>
              <p:nvPr userDrawn="1"/>
            </p:nvSpPr>
            <p:spPr>
              <a:xfrm>
                <a:off x="0" y="-1798820"/>
                <a:ext cx="824459" cy="1514007"/>
              </a:xfrm>
              <a:prstGeom prst="rect">
                <a:avLst/>
              </a:prstGeom>
              <a:solidFill>
                <a:srgbClr val="46C2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30" name="Rectangle 29">
                <a:extLst>
                  <a:ext uri="{FF2B5EF4-FFF2-40B4-BE49-F238E27FC236}">
                    <a16:creationId xmlns:a16="http://schemas.microsoft.com/office/drawing/2014/main" id="{BF1051C7-6BB1-4F9B-B839-5C8826E59165}"/>
                  </a:ext>
                </a:extLst>
              </p:cNvPr>
              <p:cNvSpPr/>
              <p:nvPr userDrawn="1"/>
            </p:nvSpPr>
            <p:spPr>
              <a:xfrm>
                <a:off x="824458" y="-1798820"/>
                <a:ext cx="824459" cy="1514007"/>
              </a:xfrm>
              <a:prstGeom prst="rect">
                <a:avLst/>
              </a:prstGeom>
              <a:solidFill>
                <a:srgbClr val="0093C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31" name="Rectangle 30">
                <a:extLst>
                  <a:ext uri="{FF2B5EF4-FFF2-40B4-BE49-F238E27FC236}">
                    <a16:creationId xmlns:a16="http://schemas.microsoft.com/office/drawing/2014/main" id="{FCE4F56F-6502-4F13-A330-6F01ED1CC141}"/>
                  </a:ext>
                </a:extLst>
              </p:cNvPr>
              <p:cNvSpPr/>
              <p:nvPr userDrawn="1"/>
            </p:nvSpPr>
            <p:spPr>
              <a:xfrm>
                <a:off x="1648917" y="-1798820"/>
                <a:ext cx="824459" cy="1514007"/>
              </a:xfrm>
              <a:prstGeom prst="rect">
                <a:avLst/>
              </a:prstGeom>
              <a:solidFill>
                <a:srgbClr val="3980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26" name="TextBox 25">
              <a:extLst>
                <a:ext uri="{FF2B5EF4-FFF2-40B4-BE49-F238E27FC236}">
                  <a16:creationId xmlns:a16="http://schemas.microsoft.com/office/drawing/2014/main" id="{42D6A983-2211-4BC2-82AF-4BA5B74A2D27}"/>
                </a:ext>
              </a:extLst>
            </p:cNvPr>
            <p:cNvSpPr txBox="1"/>
            <p:nvPr userDrawn="1"/>
          </p:nvSpPr>
          <p:spPr>
            <a:xfrm>
              <a:off x="-764501" y="-1184220"/>
              <a:ext cx="1034323" cy="502069"/>
            </a:xfrm>
            <a:prstGeom prst="rect">
              <a:avLst/>
            </a:prstGeom>
            <a:noFill/>
          </p:spPr>
          <p:txBody>
            <a:bodyPr wrap="square" rtlCol="0">
              <a:spAutoFit/>
            </a:bodyPr>
            <a:lstStyle/>
            <a:p>
              <a:r>
                <a:rPr lang="en-US" sz="650" b="0" dirty="0">
                  <a:solidFill>
                    <a:schemeClr val="bg1"/>
                  </a:solidFill>
                </a:rPr>
                <a:t>BMC Light Blue</a:t>
              </a:r>
            </a:p>
            <a:p>
              <a:r>
                <a:rPr lang="en-US" sz="650" b="0" dirty="0">
                  <a:solidFill>
                    <a:schemeClr val="bg1"/>
                  </a:solidFill>
                </a:rPr>
                <a:t>R60 G182 B206</a:t>
              </a:r>
            </a:p>
            <a:p>
              <a:r>
                <a:rPr lang="en-US" sz="650" b="0" dirty="0">
                  <a:solidFill>
                    <a:schemeClr val="bg1"/>
                  </a:solidFill>
                </a:rPr>
                <a:t>#3cb6ce</a:t>
              </a:r>
              <a:endParaRPr lang="en-US" sz="650" b="0" baseline="0" dirty="0">
                <a:solidFill>
                  <a:schemeClr val="bg1"/>
                </a:solidFill>
              </a:endParaRPr>
            </a:p>
          </p:txBody>
        </p:sp>
        <p:sp>
          <p:nvSpPr>
            <p:cNvPr id="27" name="TextBox 26">
              <a:extLst>
                <a:ext uri="{FF2B5EF4-FFF2-40B4-BE49-F238E27FC236}">
                  <a16:creationId xmlns:a16="http://schemas.microsoft.com/office/drawing/2014/main" id="{C8A741A9-8BDF-4ED9-B656-68B625CF4412}"/>
                </a:ext>
              </a:extLst>
            </p:cNvPr>
            <p:cNvSpPr txBox="1"/>
            <p:nvPr userDrawn="1"/>
          </p:nvSpPr>
          <p:spPr>
            <a:xfrm>
              <a:off x="254830" y="-1184220"/>
              <a:ext cx="1034323" cy="502069"/>
            </a:xfrm>
            <a:prstGeom prst="rect">
              <a:avLst/>
            </a:prstGeom>
            <a:noFill/>
          </p:spPr>
          <p:txBody>
            <a:bodyPr wrap="square" rtlCol="0">
              <a:spAutoFit/>
            </a:bodyPr>
            <a:lstStyle/>
            <a:p>
              <a:r>
                <a:rPr lang="en-US" sz="650" b="0" dirty="0">
                  <a:solidFill>
                    <a:schemeClr val="bg1"/>
                  </a:solidFill>
                </a:rPr>
                <a:t>BMC Mid Blue</a:t>
              </a:r>
            </a:p>
            <a:p>
              <a:r>
                <a:rPr lang="en-US" sz="650" b="0" dirty="0">
                  <a:solidFill>
                    <a:schemeClr val="bg1"/>
                  </a:solidFill>
                </a:rPr>
                <a:t>R0 G147 B201</a:t>
              </a:r>
            </a:p>
            <a:p>
              <a:r>
                <a:rPr lang="en-US" sz="650" b="0" dirty="0">
                  <a:solidFill>
                    <a:schemeClr val="bg1"/>
                  </a:solidFill>
                </a:rPr>
                <a:t>#0093c9</a:t>
              </a:r>
              <a:endParaRPr lang="en-US" sz="650" b="0" baseline="0" dirty="0">
                <a:solidFill>
                  <a:schemeClr val="bg1"/>
                </a:solidFill>
              </a:endParaRPr>
            </a:p>
          </p:txBody>
        </p:sp>
        <p:sp>
          <p:nvSpPr>
            <p:cNvPr id="28" name="TextBox 27">
              <a:extLst>
                <a:ext uri="{FF2B5EF4-FFF2-40B4-BE49-F238E27FC236}">
                  <a16:creationId xmlns:a16="http://schemas.microsoft.com/office/drawing/2014/main" id="{57E33225-BA2B-40D6-B289-B19F270FF8FF}"/>
                </a:ext>
              </a:extLst>
            </p:cNvPr>
            <p:cNvSpPr txBox="1"/>
            <p:nvPr userDrawn="1"/>
          </p:nvSpPr>
          <p:spPr>
            <a:xfrm>
              <a:off x="1364102" y="-1184220"/>
              <a:ext cx="1034323" cy="502069"/>
            </a:xfrm>
            <a:prstGeom prst="rect">
              <a:avLst/>
            </a:prstGeom>
            <a:noFill/>
          </p:spPr>
          <p:txBody>
            <a:bodyPr wrap="square" rtlCol="0">
              <a:spAutoFit/>
            </a:bodyPr>
            <a:lstStyle/>
            <a:p>
              <a:r>
                <a:rPr lang="uk-UA" sz="650" b="0" dirty="0">
                  <a:solidFill>
                    <a:schemeClr val="bg1"/>
                  </a:solidFill>
                </a:rPr>
                <a:t>BMC </a:t>
              </a:r>
              <a:r>
                <a:rPr lang="uk-UA" sz="650" b="0" dirty="0" err="1">
                  <a:solidFill>
                    <a:schemeClr val="bg1"/>
                  </a:solidFill>
                </a:rPr>
                <a:t>Blue</a:t>
              </a:r>
              <a:endParaRPr lang="uk-UA" sz="650" b="0" dirty="0">
                <a:solidFill>
                  <a:schemeClr val="bg1"/>
                </a:solidFill>
              </a:endParaRPr>
            </a:p>
            <a:p>
              <a:r>
                <a:rPr lang="uk-UA" sz="650" b="0" dirty="0">
                  <a:solidFill>
                    <a:schemeClr val="bg1"/>
                  </a:solidFill>
                </a:rPr>
                <a:t>R57 G128 B178</a:t>
              </a:r>
            </a:p>
            <a:p>
              <a:r>
                <a:rPr lang="uk-UA" sz="650" b="0" dirty="0">
                  <a:solidFill>
                    <a:schemeClr val="bg1"/>
                  </a:solidFill>
                </a:rPr>
                <a:t>#3980b2</a:t>
              </a:r>
              <a:endParaRPr lang="en-US" sz="650" b="0" baseline="0" dirty="0">
                <a:solidFill>
                  <a:schemeClr val="bg1"/>
                </a:solidFill>
              </a:endParaRPr>
            </a:p>
          </p:txBody>
        </p:sp>
      </p:grpSp>
      <p:grpSp>
        <p:nvGrpSpPr>
          <p:cNvPr id="32" name="Group 31">
            <a:extLst>
              <a:ext uri="{FF2B5EF4-FFF2-40B4-BE49-F238E27FC236}">
                <a16:creationId xmlns:a16="http://schemas.microsoft.com/office/drawing/2014/main" id="{8B09BC8D-C874-4D95-8215-C044D5A2536D}"/>
              </a:ext>
            </a:extLst>
          </p:cNvPr>
          <p:cNvGrpSpPr/>
          <p:nvPr userDrawn="1"/>
        </p:nvGrpSpPr>
        <p:grpSpPr>
          <a:xfrm>
            <a:off x="13975720" y="3353869"/>
            <a:ext cx="2472129" cy="702975"/>
            <a:chOff x="-764501" y="-1184223"/>
            <a:chExt cx="3162926" cy="899410"/>
          </a:xfrm>
        </p:grpSpPr>
        <p:grpSp>
          <p:nvGrpSpPr>
            <p:cNvPr id="33" name="Group 32">
              <a:extLst>
                <a:ext uri="{FF2B5EF4-FFF2-40B4-BE49-F238E27FC236}">
                  <a16:creationId xmlns:a16="http://schemas.microsoft.com/office/drawing/2014/main" id="{E69A315A-0561-4F38-987D-8C4651061B12}"/>
                </a:ext>
              </a:extLst>
            </p:cNvPr>
            <p:cNvGrpSpPr/>
            <p:nvPr userDrawn="1"/>
          </p:nvGrpSpPr>
          <p:grpSpPr>
            <a:xfrm>
              <a:off x="-734520" y="-1184223"/>
              <a:ext cx="3117955" cy="899410"/>
              <a:chOff x="0" y="-1798820"/>
              <a:chExt cx="2473376" cy="1514007"/>
            </a:xfrm>
          </p:grpSpPr>
          <p:sp>
            <p:nvSpPr>
              <p:cNvPr id="37" name="Rectangle 36">
                <a:extLst>
                  <a:ext uri="{FF2B5EF4-FFF2-40B4-BE49-F238E27FC236}">
                    <a16:creationId xmlns:a16="http://schemas.microsoft.com/office/drawing/2014/main" id="{DF8998BF-2BA4-422F-BADD-222ADDD400E8}"/>
                  </a:ext>
                </a:extLst>
              </p:cNvPr>
              <p:cNvSpPr/>
              <p:nvPr userDrawn="1"/>
            </p:nvSpPr>
            <p:spPr>
              <a:xfrm>
                <a:off x="0" y="-1798820"/>
                <a:ext cx="824459" cy="1514007"/>
              </a:xfrm>
              <a:prstGeom prst="rect">
                <a:avLst/>
              </a:prstGeom>
              <a:solidFill>
                <a:srgbClr val="87E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38" name="Rectangle 37">
                <a:extLst>
                  <a:ext uri="{FF2B5EF4-FFF2-40B4-BE49-F238E27FC236}">
                    <a16:creationId xmlns:a16="http://schemas.microsoft.com/office/drawing/2014/main" id="{F1AC8515-DC95-47A2-B29A-66E2D4395948}"/>
                  </a:ext>
                </a:extLst>
              </p:cNvPr>
              <p:cNvSpPr/>
              <p:nvPr userDrawn="1"/>
            </p:nvSpPr>
            <p:spPr>
              <a:xfrm>
                <a:off x="824458" y="-1798820"/>
                <a:ext cx="824459" cy="1514007"/>
              </a:xfrm>
              <a:prstGeom prst="rect">
                <a:avLst/>
              </a:prstGeom>
              <a:solidFill>
                <a:srgbClr val="47CB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39" name="Rectangle 38">
                <a:extLst>
                  <a:ext uri="{FF2B5EF4-FFF2-40B4-BE49-F238E27FC236}">
                    <a16:creationId xmlns:a16="http://schemas.microsoft.com/office/drawing/2014/main" id="{BC35475C-5443-4163-A9E6-07B8E7FA079F}"/>
                  </a:ext>
                </a:extLst>
              </p:cNvPr>
              <p:cNvSpPr/>
              <p:nvPr userDrawn="1"/>
            </p:nvSpPr>
            <p:spPr>
              <a:xfrm>
                <a:off x="1648917" y="-1798820"/>
                <a:ext cx="824459" cy="1514007"/>
              </a:xfrm>
              <a:prstGeom prst="rect">
                <a:avLst/>
              </a:prstGeom>
              <a:solidFill>
                <a:srgbClr val="00B4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34" name="TextBox 33">
              <a:extLst>
                <a:ext uri="{FF2B5EF4-FFF2-40B4-BE49-F238E27FC236}">
                  <a16:creationId xmlns:a16="http://schemas.microsoft.com/office/drawing/2014/main" id="{E4317897-2F37-4D4D-96F9-11AC7985F873}"/>
                </a:ext>
              </a:extLst>
            </p:cNvPr>
            <p:cNvSpPr txBox="1"/>
            <p:nvPr userDrawn="1"/>
          </p:nvSpPr>
          <p:spPr>
            <a:xfrm>
              <a:off x="-764501" y="-1184220"/>
              <a:ext cx="1034323" cy="502069"/>
            </a:xfrm>
            <a:prstGeom prst="rect">
              <a:avLst/>
            </a:prstGeom>
            <a:noFill/>
          </p:spPr>
          <p:txBody>
            <a:bodyPr wrap="square" rtlCol="0">
              <a:spAutoFit/>
            </a:bodyPr>
            <a:lstStyle/>
            <a:p>
              <a:r>
                <a:rPr lang="en-US" sz="650" b="0" dirty="0">
                  <a:solidFill>
                    <a:schemeClr val="bg1"/>
                  </a:solidFill>
                </a:rPr>
                <a:t>BMC Light Teal</a:t>
              </a:r>
            </a:p>
            <a:p>
              <a:r>
                <a:rPr lang="en-US" sz="650" b="0" dirty="0">
                  <a:solidFill>
                    <a:schemeClr val="bg1"/>
                  </a:solidFill>
                </a:rPr>
                <a:t>R119 G221 B211</a:t>
              </a:r>
            </a:p>
            <a:p>
              <a:r>
                <a:rPr lang="en-US" sz="650" b="0" dirty="0">
                  <a:solidFill>
                    <a:schemeClr val="bg1"/>
                  </a:solidFill>
                </a:rPr>
                <a:t>#77ddd3</a:t>
              </a:r>
              <a:endParaRPr lang="en-US" sz="650" b="0" baseline="0" dirty="0">
                <a:solidFill>
                  <a:schemeClr val="bg1"/>
                </a:solidFill>
              </a:endParaRPr>
            </a:p>
          </p:txBody>
        </p:sp>
        <p:sp>
          <p:nvSpPr>
            <p:cNvPr id="35" name="TextBox 34">
              <a:extLst>
                <a:ext uri="{FF2B5EF4-FFF2-40B4-BE49-F238E27FC236}">
                  <a16:creationId xmlns:a16="http://schemas.microsoft.com/office/drawing/2014/main" id="{9E57B541-3493-47D0-8E5F-7E127426F134}"/>
                </a:ext>
              </a:extLst>
            </p:cNvPr>
            <p:cNvSpPr txBox="1"/>
            <p:nvPr userDrawn="1"/>
          </p:nvSpPr>
          <p:spPr>
            <a:xfrm>
              <a:off x="254830" y="-1184220"/>
              <a:ext cx="1034323" cy="502069"/>
            </a:xfrm>
            <a:prstGeom prst="rect">
              <a:avLst/>
            </a:prstGeom>
            <a:noFill/>
          </p:spPr>
          <p:txBody>
            <a:bodyPr wrap="square" rtlCol="0">
              <a:spAutoFit/>
            </a:bodyPr>
            <a:lstStyle/>
            <a:p>
              <a:r>
                <a:rPr lang="uk-UA" sz="650" b="0" dirty="0">
                  <a:solidFill>
                    <a:schemeClr val="bg1"/>
                  </a:solidFill>
                </a:rPr>
                <a:t>BMC </a:t>
              </a:r>
              <a:r>
                <a:rPr lang="uk-UA" sz="650" b="0" dirty="0" err="1">
                  <a:solidFill>
                    <a:schemeClr val="bg1"/>
                  </a:solidFill>
                </a:rPr>
                <a:t>Mid</a:t>
              </a:r>
              <a:r>
                <a:rPr lang="uk-UA" sz="650" b="0" dirty="0">
                  <a:solidFill>
                    <a:schemeClr val="bg1"/>
                  </a:solidFill>
                </a:rPr>
                <a:t> </a:t>
              </a:r>
              <a:r>
                <a:rPr lang="uk-UA" sz="650" b="0" dirty="0" err="1">
                  <a:solidFill>
                    <a:schemeClr val="bg1"/>
                  </a:solidFill>
                </a:rPr>
                <a:t>Teal</a:t>
              </a:r>
              <a:endParaRPr lang="uk-UA" sz="650" b="0" dirty="0">
                <a:solidFill>
                  <a:schemeClr val="bg1"/>
                </a:solidFill>
              </a:endParaRPr>
            </a:p>
            <a:p>
              <a:r>
                <a:rPr lang="uk-UA" sz="650" b="0" dirty="0">
                  <a:solidFill>
                    <a:schemeClr val="bg1"/>
                  </a:solidFill>
                </a:rPr>
                <a:t>R61 G193 B186</a:t>
              </a:r>
            </a:p>
            <a:p>
              <a:r>
                <a:rPr lang="uk-UA" sz="650" b="0" dirty="0">
                  <a:solidFill>
                    <a:schemeClr val="bg1"/>
                  </a:solidFill>
                </a:rPr>
                <a:t>#3dc1ba</a:t>
              </a:r>
              <a:endParaRPr lang="en-US" sz="650" b="0" baseline="0" dirty="0">
                <a:solidFill>
                  <a:schemeClr val="bg1"/>
                </a:solidFill>
              </a:endParaRPr>
            </a:p>
          </p:txBody>
        </p:sp>
        <p:sp>
          <p:nvSpPr>
            <p:cNvPr id="36" name="TextBox 35">
              <a:extLst>
                <a:ext uri="{FF2B5EF4-FFF2-40B4-BE49-F238E27FC236}">
                  <a16:creationId xmlns:a16="http://schemas.microsoft.com/office/drawing/2014/main" id="{140BF30A-8472-42BE-BCB7-FD6F92FFB59A}"/>
                </a:ext>
              </a:extLst>
            </p:cNvPr>
            <p:cNvSpPr txBox="1"/>
            <p:nvPr userDrawn="1"/>
          </p:nvSpPr>
          <p:spPr>
            <a:xfrm>
              <a:off x="1364102" y="-1184220"/>
              <a:ext cx="1034323" cy="502069"/>
            </a:xfrm>
            <a:prstGeom prst="rect">
              <a:avLst/>
            </a:prstGeom>
            <a:noFill/>
          </p:spPr>
          <p:txBody>
            <a:bodyPr wrap="square" rtlCol="0">
              <a:spAutoFit/>
            </a:bodyPr>
            <a:lstStyle/>
            <a:p>
              <a:r>
                <a:rPr lang="fi-FI" sz="650" b="0" dirty="0">
                  <a:solidFill>
                    <a:schemeClr val="bg1"/>
                  </a:solidFill>
                </a:rPr>
                <a:t>BMC </a:t>
              </a:r>
              <a:r>
                <a:rPr lang="fi-FI" sz="650" b="0" dirty="0" err="1">
                  <a:solidFill>
                    <a:schemeClr val="bg1"/>
                  </a:solidFill>
                </a:rPr>
                <a:t>Teal</a:t>
              </a:r>
              <a:endParaRPr lang="fi-FI" sz="650" b="0" dirty="0">
                <a:solidFill>
                  <a:schemeClr val="bg1"/>
                </a:solidFill>
              </a:endParaRPr>
            </a:p>
            <a:p>
              <a:r>
                <a:rPr lang="fi-FI" sz="650" b="0" dirty="0">
                  <a:solidFill>
                    <a:schemeClr val="bg1"/>
                  </a:solidFill>
                </a:rPr>
                <a:t>R0 G167 B157</a:t>
              </a:r>
            </a:p>
            <a:p>
              <a:r>
                <a:rPr lang="fi-FI" sz="650" b="0" dirty="0">
                  <a:solidFill>
                    <a:schemeClr val="bg1"/>
                  </a:solidFill>
                </a:rPr>
                <a:t>#00a79d</a:t>
              </a:r>
              <a:endParaRPr lang="en-US" sz="650" b="0" baseline="0" dirty="0">
                <a:solidFill>
                  <a:schemeClr val="bg1"/>
                </a:solidFill>
              </a:endParaRPr>
            </a:p>
          </p:txBody>
        </p:sp>
      </p:grpSp>
      <p:grpSp>
        <p:nvGrpSpPr>
          <p:cNvPr id="40" name="Group 39">
            <a:extLst>
              <a:ext uri="{FF2B5EF4-FFF2-40B4-BE49-F238E27FC236}">
                <a16:creationId xmlns:a16="http://schemas.microsoft.com/office/drawing/2014/main" id="{1DF26EB3-B454-4C25-8B2C-81D8E9BD238F}"/>
              </a:ext>
            </a:extLst>
          </p:cNvPr>
          <p:cNvGrpSpPr/>
          <p:nvPr userDrawn="1"/>
        </p:nvGrpSpPr>
        <p:grpSpPr>
          <a:xfrm>
            <a:off x="13950273" y="4169063"/>
            <a:ext cx="2472129" cy="702975"/>
            <a:chOff x="-764501" y="-1184223"/>
            <a:chExt cx="3162926" cy="899410"/>
          </a:xfrm>
        </p:grpSpPr>
        <p:grpSp>
          <p:nvGrpSpPr>
            <p:cNvPr id="41" name="Group 40">
              <a:extLst>
                <a:ext uri="{FF2B5EF4-FFF2-40B4-BE49-F238E27FC236}">
                  <a16:creationId xmlns:a16="http://schemas.microsoft.com/office/drawing/2014/main" id="{6CD2282A-C195-4475-9AC2-E40937D26AA7}"/>
                </a:ext>
              </a:extLst>
            </p:cNvPr>
            <p:cNvGrpSpPr/>
            <p:nvPr userDrawn="1"/>
          </p:nvGrpSpPr>
          <p:grpSpPr>
            <a:xfrm>
              <a:off x="-734520" y="-1184223"/>
              <a:ext cx="3117955" cy="899410"/>
              <a:chOff x="0" y="-1798820"/>
              <a:chExt cx="2473376" cy="1514007"/>
            </a:xfrm>
          </p:grpSpPr>
          <p:sp>
            <p:nvSpPr>
              <p:cNvPr id="45" name="Rectangle 44">
                <a:extLst>
                  <a:ext uri="{FF2B5EF4-FFF2-40B4-BE49-F238E27FC236}">
                    <a16:creationId xmlns:a16="http://schemas.microsoft.com/office/drawing/2014/main" id="{EEB70C93-1AC4-418A-AA9B-357338E5A842}"/>
                  </a:ext>
                </a:extLst>
              </p:cNvPr>
              <p:cNvSpPr/>
              <p:nvPr userDrawn="1"/>
            </p:nvSpPr>
            <p:spPr>
              <a:xfrm>
                <a:off x="0" y="-1798820"/>
                <a:ext cx="824459" cy="1514007"/>
              </a:xfrm>
              <a:prstGeom prst="rect">
                <a:avLst/>
              </a:prstGeom>
              <a:solidFill>
                <a:srgbClr val="D7DF0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46" name="Rectangle 45">
                <a:extLst>
                  <a:ext uri="{FF2B5EF4-FFF2-40B4-BE49-F238E27FC236}">
                    <a16:creationId xmlns:a16="http://schemas.microsoft.com/office/drawing/2014/main" id="{092F610B-4434-45B8-8BCB-2BA9101B8659}"/>
                  </a:ext>
                </a:extLst>
              </p:cNvPr>
              <p:cNvSpPr/>
              <p:nvPr userDrawn="1"/>
            </p:nvSpPr>
            <p:spPr>
              <a:xfrm>
                <a:off x="824458" y="-1798820"/>
                <a:ext cx="824459" cy="1514007"/>
              </a:xfrm>
              <a:prstGeom prst="rect">
                <a:avLst/>
              </a:prstGeom>
              <a:solidFill>
                <a:srgbClr val="AACC0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47" name="Rectangle 46">
                <a:extLst>
                  <a:ext uri="{FF2B5EF4-FFF2-40B4-BE49-F238E27FC236}">
                    <a16:creationId xmlns:a16="http://schemas.microsoft.com/office/drawing/2014/main" id="{94224782-BA71-4428-806D-C04E0B26535D}"/>
                  </a:ext>
                </a:extLst>
              </p:cNvPr>
              <p:cNvSpPr/>
              <p:nvPr userDrawn="1"/>
            </p:nvSpPr>
            <p:spPr>
              <a:xfrm>
                <a:off x="1648917" y="-1798820"/>
                <a:ext cx="824459" cy="1514007"/>
              </a:xfrm>
              <a:prstGeom prst="rect">
                <a:avLst/>
              </a:prstGeom>
              <a:solidFill>
                <a:srgbClr val="90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42" name="TextBox 41">
              <a:extLst>
                <a:ext uri="{FF2B5EF4-FFF2-40B4-BE49-F238E27FC236}">
                  <a16:creationId xmlns:a16="http://schemas.microsoft.com/office/drawing/2014/main" id="{13D805F3-BAFF-4839-9A81-D89E9303590D}"/>
                </a:ext>
              </a:extLst>
            </p:cNvPr>
            <p:cNvSpPr txBox="1"/>
            <p:nvPr userDrawn="1"/>
          </p:nvSpPr>
          <p:spPr>
            <a:xfrm>
              <a:off x="-764501" y="-1184220"/>
              <a:ext cx="1034323" cy="502069"/>
            </a:xfrm>
            <a:prstGeom prst="rect">
              <a:avLst/>
            </a:prstGeom>
            <a:noFill/>
          </p:spPr>
          <p:txBody>
            <a:bodyPr wrap="square" rtlCol="0">
              <a:spAutoFit/>
            </a:bodyPr>
            <a:lstStyle/>
            <a:p>
              <a:r>
                <a:rPr lang="en-US" sz="650" b="0" dirty="0">
                  <a:solidFill>
                    <a:schemeClr val="bg1"/>
                  </a:solidFill>
                </a:rPr>
                <a:t>BMC Light Green</a:t>
              </a:r>
            </a:p>
            <a:p>
              <a:r>
                <a:rPr lang="en-US" sz="650" b="0" dirty="0">
                  <a:solidFill>
                    <a:schemeClr val="bg1"/>
                  </a:solidFill>
                </a:rPr>
                <a:t>R215 G223 B15</a:t>
              </a:r>
            </a:p>
            <a:p>
              <a:r>
                <a:rPr lang="en-US" sz="650" b="0" dirty="0">
                  <a:solidFill>
                    <a:schemeClr val="bg1"/>
                  </a:solidFill>
                </a:rPr>
                <a:t>#d7df0f</a:t>
              </a:r>
              <a:endParaRPr lang="en-US" sz="650" b="0" baseline="0" dirty="0">
                <a:solidFill>
                  <a:schemeClr val="bg1"/>
                </a:solidFill>
              </a:endParaRPr>
            </a:p>
          </p:txBody>
        </p:sp>
        <p:sp>
          <p:nvSpPr>
            <p:cNvPr id="43" name="TextBox 42">
              <a:extLst>
                <a:ext uri="{FF2B5EF4-FFF2-40B4-BE49-F238E27FC236}">
                  <a16:creationId xmlns:a16="http://schemas.microsoft.com/office/drawing/2014/main" id="{94774BE1-E8A8-4B3B-8BFB-4338AE5E0F57}"/>
                </a:ext>
              </a:extLst>
            </p:cNvPr>
            <p:cNvSpPr txBox="1"/>
            <p:nvPr userDrawn="1"/>
          </p:nvSpPr>
          <p:spPr>
            <a:xfrm>
              <a:off x="254830" y="-1184220"/>
              <a:ext cx="1034323" cy="502069"/>
            </a:xfrm>
            <a:prstGeom prst="rect">
              <a:avLst/>
            </a:prstGeom>
            <a:noFill/>
          </p:spPr>
          <p:txBody>
            <a:bodyPr wrap="square" rtlCol="0">
              <a:spAutoFit/>
            </a:bodyPr>
            <a:lstStyle/>
            <a:p>
              <a:r>
                <a:rPr lang="en-US" sz="650" b="0" dirty="0">
                  <a:solidFill>
                    <a:schemeClr val="bg1"/>
                  </a:solidFill>
                </a:rPr>
                <a:t>BMC Mid Green</a:t>
              </a:r>
            </a:p>
            <a:p>
              <a:r>
                <a:rPr lang="en-US" sz="650" b="0" dirty="0">
                  <a:solidFill>
                    <a:schemeClr val="bg1"/>
                  </a:solidFill>
                </a:rPr>
                <a:t>R170 G204 B7</a:t>
              </a:r>
            </a:p>
            <a:p>
              <a:r>
                <a:rPr lang="en-US" sz="650" b="0" dirty="0">
                  <a:solidFill>
                    <a:schemeClr val="bg1"/>
                  </a:solidFill>
                </a:rPr>
                <a:t>#aacc07</a:t>
              </a:r>
              <a:endParaRPr lang="en-US" sz="650" b="0" baseline="0" dirty="0">
                <a:solidFill>
                  <a:schemeClr val="bg1"/>
                </a:solidFill>
              </a:endParaRPr>
            </a:p>
          </p:txBody>
        </p:sp>
        <p:sp>
          <p:nvSpPr>
            <p:cNvPr id="44" name="TextBox 43">
              <a:extLst>
                <a:ext uri="{FF2B5EF4-FFF2-40B4-BE49-F238E27FC236}">
                  <a16:creationId xmlns:a16="http://schemas.microsoft.com/office/drawing/2014/main" id="{87738964-DB68-46C8-A148-BC4452F2A0DF}"/>
                </a:ext>
              </a:extLst>
            </p:cNvPr>
            <p:cNvSpPr txBox="1"/>
            <p:nvPr userDrawn="1"/>
          </p:nvSpPr>
          <p:spPr>
            <a:xfrm>
              <a:off x="1364102" y="-1184220"/>
              <a:ext cx="1034323" cy="502069"/>
            </a:xfrm>
            <a:prstGeom prst="rect">
              <a:avLst/>
            </a:prstGeom>
            <a:noFill/>
          </p:spPr>
          <p:txBody>
            <a:bodyPr wrap="square" rtlCol="0">
              <a:spAutoFit/>
            </a:bodyPr>
            <a:lstStyle/>
            <a:p>
              <a:r>
                <a:rPr lang="nl-NL" sz="650" b="0" dirty="0">
                  <a:solidFill>
                    <a:schemeClr val="bg1"/>
                  </a:solidFill>
                </a:rPr>
                <a:t>BMC Green</a:t>
              </a:r>
            </a:p>
            <a:p>
              <a:r>
                <a:rPr lang="nl-NL" sz="650" b="0" dirty="0">
                  <a:solidFill>
                    <a:schemeClr val="bg1"/>
                  </a:solidFill>
                </a:rPr>
                <a:t>R127 G188 B0</a:t>
              </a:r>
            </a:p>
            <a:p>
              <a:r>
                <a:rPr lang="nl-NL" sz="650" b="0" dirty="0">
                  <a:solidFill>
                    <a:schemeClr val="bg1"/>
                  </a:solidFill>
                </a:rPr>
                <a:t>#7fbc00</a:t>
              </a:r>
              <a:endParaRPr lang="en-US" sz="650" b="0" baseline="0" dirty="0">
                <a:solidFill>
                  <a:schemeClr val="bg1"/>
                </a:solidFill>
              </a:endParaRPr>
            </a:p>
          </p:txBody>
        </p:sp>
      </p:grpSp>
      <p:sp>
        <p:nvSpPr>
          <p:cNvPr id="2" name="Slide Number Placeholder 1">
            <a:extLst>
              <a:ext uri="{FF2B5EF4-FFF2-40B4-BE49-F238E27FC236}">
                <a16:creationId xmlns:a16="http://schemas.microsoft.com/office/drawing/2014/main" id="{DBB3541E-78C6-4B12-B1EA-443EC4F38DB1}"/>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dirty="0"/>
          </a:p>
        </p:txBody>
      </p:sp>
    </p:spTree>
    <p:extLst>
      <p:ext uri="{BB962C8B-B14F-4D97-AF65-F5344CB8AC3E}">
        <p14:creationId xmlns:p14="http://schemas.microsoft.com/office/powerpoint/2010/main" val="1488668847"/>
      </p:ext>
    </p:extLst>
  </p:cSld>
  <p:clrMap bg1="lt1" tx1="dk1" bg2="lt2" tx2="dk2" accent1="accent1" accent2="accent2" accent3="accent3" accent4="accent4" accent5="accent5" accent6="accent6" hlink="hlink" folHlink="folHlink"/>
  <p:sldLayoutIdLst>
    <p:sldLayoutId id="2147484467" r:id="rId1"/>
    <p:sldLayoutId id="2147484484" r:id="rId2"/>
    <p:sldLayoutId id="2147484477" r:id="rId3"/>
    <p:sldLayoutId id="2147484472" r:id="rId4"/>
    <p:sldLayoutId id="2147484466" r:id="rId5"/>
    <p:sldLayoutId id="2147484474" r:id="rId6"/>
    <p:sldLayoutId id="2147484475" r:id="rId7"/>
    <p:sldLayoutId id="2147484473" r:id="rId8"/>
    <p:sldLayoutId id="2147484348" r:id="rId9"/>
    <p:sldLayoutId id="2147484317" r:id="rId10"/>
    <p:sldLayoutId id="2147484315" r:id="rId11"/>
    <p:sldLayoutId id="2147484138" r:id="rId12"/>
    <p:sldLayoutId id="2147484319" r:id="rId13"/>
    <p:sldLayoutId id="2147484483" r:id="rId14"/>
    <p:sldLayoutId id="2147484482" r:id="rId15"/>
    <p:sldLayoutId id="2147484316" r:id="rId16"/>
    <p:sldLayoutId id="2147484480" r:id="rId17"/>
    <p:sldLayoutId id="2147484481" r:id="rId18"/>
  </p:sldLayoutIdLst>
  <p:hf hdr="0" dt="0"/>
  <p:txStyles>
    <p:titleStyle>
      <a:lvl1pPr algn="l" defTabSz="457101" rtl="0" eaLnBrk="1" latinLnBrk="0" hangingPunct="1">
        <a:spcBef>
          <a:spcPct val="0"/>
        </a:spcBef>
        <a:buNone/>
        <a:defRPr lang="en-US" sz="4800" b="1" kern="1200" cap="none" baseline="0" dirty="0">
          <a:solidFill>
            <a:schemeClr val="accent3"/>
          </a:solidFill>
          <a:latin typeface="+mn-lt"/>
          <a:ea typeface="+mn-ea"/>
          <a:cs typeface="+mn-cs"/>
        </a:defRPr>
      </a:lvl1pPr>
    </p:titleStyle>
    <p:bodyStyle>
      <a:lvl1pPr marL="0" indent="0" algn="l" defTabSz="457101" rtl="0" eaLnBrk="1" latinLnBrk="0" hangingPunct="1">
        <a:spcBef>
          <a:spcPct val="20000"/>
        </a:spcBef>
        <a:buFont typeface="Arial"/>
        <a:buNone/>
        <a:defRPr sz="2400" b="1" kern="1200">
          <a:solidFill>
            <a:schemeClr val="tx2"/>
          </a:solidFill>
          <a:latin typeface="+mn-lt"/>
          <a:ea typeface="+mn-ea"/>
          <a:cs typeface="+mn-cs"/>
        </a:defRPr>
      </a:lvl1pPr>
      <a:lvl2pPr marL="742797" indent="-285690" algn="l" defTabSz="457101" rtl="0" eaLnBrk="1" latinLnBrk="0" hangingPunct="1">
        <a:spcBef>
          <a:spcPct val="20000"/>
        </a:spcBef>
        <a:spcAft>
          <a:spcPts val="1200"/>
        </a:spcAft>
        <a:buFont typeface="Arial" panose="020B0604020202020204" pitchFamily="34" charset="0"/>
        <a:buChar char="•"/>
        <a:defRPr sz="2000" kern="1200">
          <a:solidFill>
            <a:schemeClr val="tx2"/>
          </a:solidFill>
          <a:latin typeface="+mn-lt"/>
          <a:ea typeface="+mn-ea"/>
          <a:cs typeface="+mn-cs"/>
        </a:defRPr>
      </a:lvl2pPr>
      <a:lvl3pPr marL="1142760" indent="-228553" algn="l" defTabSz="457101" rtl="0" eaLnBrk="1" latinLnBrk="0" hangingPunct="1">
        <a:spcBef>
          <a:spcPct val="20000"/>
        </a:spcBef>
        <a:spcAft>
          <a:spcPts val="1200"/>
        </a:spcAft>
        <a:buFont typeface="Arial"/>
        <a:buChar char="•"/>
        <a:defRPr sz="1800" kern="1200">
          <a:solidFill>
            <a:schemeClr val="tx2"/>
          </a:solidFill>
          <a:latin typeface="+mn-lt"/>
          <a:ea typeface="+mn-ea"/>
          <a:cs typeface="+mn-cs"/>
        </a:defRPr>
      </a:lvl3pPr>
      <a:lvl4pPr marL="1599867"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4pPr>
      <a:lvl5pPr marL="2056971"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1" rtl="0" eaLnBrk="1" latinLnBrk="0" hangingPunct="1">
        <a:defRPr sz="1900" kern="1200">
          <a:solidFill>
            <a:schemeClr val="tx1"/>
          </a:solidFill>
          <a:latin typeface="+mn-lt"/>
          <a:ea typeface="+mn-ea"/>
          <a:cs typeface="+mn-cs"/>
        </a:defRPr>
      </a:lvl1pPr>
      <a:lvl2pPr marL="457101" algn="l" defTabSz="457101" rtl="0" eaLnBrk="1" latinLnBrk="0" hangingPunct="1">
        <a:defRPr sz="1900" kern="1200">
          <a:solidFill>
            <a:schemeClr val="tx1"/>
          </a:solidFill>
          <a:latin typeface="+mn-lt"/>
          <a:ea typeface="+mn-ea"/>
          <a:cs typeface="+mn-cs"/>
        </a:defRPr>
      </a:lvl2pPr>
      <a:lvl3pPr marL="914209" algn="l" defTabSz="457101" rtl="0" eaLnBrk="1" latinLnBrk="0" hangingPunct="1">
        <a:defRPr sz="1900" kern="1200">
          <a:solidFill>
            <a:schemeClr val="tx1"/>
          </a:solidFill>
          <a:latin typeface="+mn-lt"/>
          <a:ea typeface="+mn-ea"/>
          <a:cs typeface="+mn-cs"/>
        </a:defRPr>
      </a:lvl3pPr>
      <a:lvl4pPr marL="1371313" algn="l" defTabSz="457101" rtl="0" eaLnBrk="1" latinLnBrk="0" hangingPunct="1">
        <a:defRPr sz="1900" kern="1200">
          <a:solidFill>
            <a:schemeClr val="tx1"/>
          </a:solidFill>
          <a:latin typeface="+mn-lt"/>
          <a:ea typeface="+mn-ea"/>
          <a:cs typeface="+mn-cs"/>
        </a:defRPr>
      </a:lvl4pPr>
      <a:lvl5pPr marL="1828420" algn="l" defTabSz="457101" rtl="0" eaLnBrk="1" latinLnBrk="0" hangingPunct="1">
        <a:defRPr sz="1900" kern="1200">
          <a:solidFill>
            <a:schemeClr val="tx1"/>
          </a:solidFill>
          <a:latin typeface="+mn-lt"/>
          <a:ea typeface="+mn-ea"/>
          <a:cs typeface="+mn-cs"/>
        </a:defRPr>
      </a:lvl5pPr>
      <a:lvl6pPr marL="2285521" algn="l" defTabSz="457101" rtl="0" eaLnBrk="1" latinLnBrk="0" hangingPunct="1">
        <a:defRPr sz="1900" kern="1200">
          <a:solidFill>
            <a:schemeClr val="tx1"/>
          </a:solidFill>
          <a:latin typeface="+mn-lt"/>
          <a:ea typeface="+mn-ea"/>
          <a:cs typeface="+mn-cs"/>
        </a:defRPr>
      </a:lvl6pPr>
      <a:lvl7pPr marL="2742629" algn="l" defTabSz="457101" rtl="0" eaLnBrk="1" latinLnBrk="0" hangingPunct="1">
        <a:defRPr sz="1900" kern="1200">
          <a:solidFill>
            <a:schemeClr val="tx1"/>
          </a:solidFill>
          <a:latin typeface="+mn-lt"/>
          <a:ea typeface="+mn-ea"/>
          <a:cs typeface="+mn-cs"/>
        </a:defRPr>
      </a:lvl7pPr>
      <a:lvl8pPr marL="3199733" algn="l" defTabSz="457101" rtl="0" eaLnBrk="1" latinLnBrk="0" hangingPunct="1">
        <a:defRPr sz="1900" kern="1200">
          <a:solidFill>
            <a:schemeClr val="tx1"/>
          </a:solidFill>
          <a:latin typeface="+mn-lt"/>
          <a:ea typeface="+mn-ea"/>
          <a:cs typeface="+mn-cs"/>
        </a:defRPr>
      </a:lvl8pPr>
      <a:lvl9pPr marL="3656840" algn="l" defTabSz="457101"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userDrawn="1">
          <p15:clr>
            <a:srgbClr val="F26B43"/>
          </p15:clr>
        </p15:guide>
        <p15:guide id="2" orient="horz" pos="4152" userDrawn="1">
          <p15:clr>
            <a:srgbClr val="F26B43"/>
          </p15:clr>
        </p15:guide>
        <p15:guide id="3" orient="horz" pos="384" userDrawn="1">
          <p15:clr>
            <a:srgbClr val="F26B43"/>
          </p15:clr>
        </p15:guide>
        <p15:guide id="4"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507489" y="153888"/>
            <a:ext cx="11221279" cy="1325563"/>
          </a:xfrm>
          <a:prstGeom prst="rect">
            <a:avLst/>
          </a:prstGeom>
        </p:spPr>
        <p:txBody>
          <a:bodyPr vert="horz" lIns="0" tIns="45720" rIns="91440" bIns="45720" rtlCol="0" anchor="ctr">
            <a:normAutofit/>
          </a:bodyPr>
          <a:lstStyle/>
          <a:p>
            <a:r>
              <a:rPr lang="en-GB"/>
              <a:t>Click to edit Master title style</a:t>
            </a:r>
            <a:endParaRPr lang="en-US"/>
          </a:p>
        </p:txBody>
      </p:sp>
      <p:sp>
        <p:nvSpPr>
          <p:cNvPr id="4" name="Text Placeholder 3"/>
          <p:cNvSpPr>
            <a:spLocks noGrp="1"/>
          </p:cNvSpPr>
          <p:nvPr>
            <p:ph type="body" idx="1"/>
          </p:nvPr>
        </p:nvSpPr>
        <p:spPr>
          <a:xfrm>
            <a:off x="507489" y="1825625"/>
            <a:ext cx="11221279" cy="4351338"/>
          </a:xfrm>
          <a:prstGeom prst="rect">
            <a:avLst/>
          </a:prstGeom>
        </p:spPr>
        <p:txBody>
          <a:bodyPr vert="horz" lIns="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87017" y="6356350"/>
            <a:ext cx="10598799" cy="365125"/>
          </a:xfrm>
          <a:prstGeom prst="rect">
            <a:avLst/>
          </a:prstGeom>
        </p:spPr>
        <p:txBody>
          <a:bodyPr vert="horz" lIns="0" tIns="45720" rIns="91440" bIns="45720" rtlCol="0" anchor="ctr"/>
          <a:lstStyle>
            <a:lvl1pPr algn="l">
              <a:defRPr sz="800">
                <a:solidFill>
                  <a:schemeClr val="tx1">
                    <a:tint val="75000"/>
                  </a:schemeClr>
                </a:solidFill>
              </a:defRPr>
            </a:lvl1pPr>
          </a:lstStyle>
          <a:p>
            <a:r>
              <a:rPr lang="en-US" kern="0">
                <a:solidFill>
                  <a:srgbClr val="A7A99D"/>
                </a:solidFill>
              </a:rPr>
              <a:t>© Copyright 2019 BMC Software, Inc.</a:t>
            </a:r>
          </a:p>
        </p:txBody>
      </p:sp>
      <p:sp>
        <p:nvSpPr>
          <p:cNvPr id="6" name="TextBox 5">
            <a:extLst>
              <a:ext uri="{FF2B5EF4-FFF2-40B4-BE49-F238E27FC236}">
                <a16:creationId xmlns:a16="http://schemas.microsoft.com/office/drawing/2014/main" id="{A684AD0B-5ADB-40DD-8120-1060BF5A0CC8}"/>
              </a:ext>
            </a:extLst>
          </p:cNvPr>
          <p:cNvSpPr txBox="1"/>
          <p:nvPr userDrawn="1"/>
        </p:nvSpPr>
        <p:spPr>
          <a:xfrm>
            <a:off x="13927555" y="0"/>
            <a:ext cx="4871806" cy="307777"/>
          </a:xfrm>
          <a:prstGeom prst="rect">
            <a:avLst/>
          </a:prstGeom>
          <a:noFill/>
        </p:spPr>
        <p:txBody>
          <a:bodyPr wrap="square" rtlCol="0">
            <a:spAutoFit/>
          </a:bodyPr>
          <a:lstStyle/>
          <a:p>
            <a:r>
              <a:rPr lang="en-US" sz="1400" b="1"/>
              <a:t>BMC Brand Color</a:t>
            </a:r>
            <a:r>
              <a:rPr lang="en-US" sz="1400" b="1" baseline="0"/>
              <a:t> | Primary</a:t>
            </a:r>
          </a:p>
        </p:txBody>
      </p:sp>
      <p:sp>
        <p:nvSpPr>
          <p:cNvPr id="7" name="TextBox 6">
            <a:extLst>
              <a:ext uri="{FF2B5EF4-FFF2-40B4-BE49-F238E27FC236}">
                <a16:creationId xmlns:a16="http://schemas.microsoft.com/office/drawing/2014/main" id="{DF9277F1-FF6F-460A-BCD1-DF3BB60EBD81}"/>
              </a:ext>
            </a:extLst>
          </p:cNvPr>
          <p:cNvSpPr txBox="1"/>
          <p:nvPr userDrawn="1"/>
        </p:nvSpPr>
        <p:spPr>
          <a:xfrm>
            <a:off x="13927555" y="2158353"/>
            <a:ext cx="4871806" cy="307777"/>
          </a:xfrm>
          <a:prstGeom prst="rect">
            <a:avLst/>
          </a:prstGeom>
          <a:noFill/>
        </p:spPr>
        <p:txBody>
          <a:bodyPr wrap="square" rtlCol="0">
            <a:spAutoFit/>
          </a:bodyPr>
          <a:lstStyle/>
          <a:p>
            <a:r>
              <a:rPr lang="en-US" sz="1400" b="1"/>
              <a:t>BMC Brand Color</a:t>
            </a:r>
            <a:r>
              <a:rPr lang="en-US" sz="1400" b="1" baseline="0"/>
              <a:t> | Secondary</a:t>
            </a:r>
          </a:p>
        </p:txBody>
      </p:sp>
      <p:grpSp>
        <p:nvGrpSpPr>
          <p:cNvPr id="8" name="Group 7">
            <a:extLst>
              <a:ext uri="{FF2B5EF4-FFF2-40B4-BE49-F238E27FC236}">
                <a16:creationId xmlns:a16="http://schemas.microsoft.com/office/drawing/2014/main" id="{FA8CC313-067D-4F41-8CD1-11886A8D43DA}"/>
              </a:ext>
            </a:extLst>
          </p:cNvPr>
          <p:cNvGrpSpPr/>
          <p:nvPr userDrawn="1"/>
        </p:nvGrpSpPr>
        <p:grpSpPr>
          <a:xfrm>
            <a:off x="13955949" y="449702"/>
            <a:ext cx="2472129" cy="702975"/>
            <a:chOff x="-764501" y="-1184223"/>
            <a:chExt cx="3162926" cy="899410"/>
          </a:xfrm>
        </p:grpSpPr>
        <p:grpSp>
          <p:nvGrpSpPr>
            <p:cNvPr id="9" name="Group 8">
              <a:extLst>
                <a:ext uri="{FF2B5EF4-FFF2-40B4-BE49-F238E27FC236}">
                  <a16:creationId xmlns:a16="http://schemas.microsoft.com/office/drawing/2014/main" id="{4367C59D-1CBB-4C87-BD65-71FCCADA0EB0}"/>
                </a:ext>
              </a:extLst>
            </p:cNvPr>
            <p:cNvGrpSpPr/>
            <p:nvPr userDrawn="1"/>
          </p:nvGrpSpPr>
          <p:grpSpPr>
            <a:xfrm>
              <a:off x="-734520" y="-1184223"/>
              <a:ext cx="3117955" cy="899410"/>
              <a:chOff x="0" y="-1798820"/>
              <a:chExt cx="2473376" cy="1514007"/>
            </a:xfrm>
          </p:grpSpPr>
          <p:sp>
            <p:nvSpPr>
              <p:cNvPr id="13" name="Rectangle 12">
                <a:extLst>
                  <a:ext uri="{FF2B5EF4-FFF2-40B4-BE49-F238E27FC236}">
                    <a16:creationId xmlns:a16="http://schemas.microsoft.com/office/drawing/2014/main" id="{0C2C7AF0-D9CF-4EC8-854D-D474AAD36D19}"/>
                  </a:ext>
                </a:extLst>
              </p:cNvPr>
              <p:cNvSpPr/>
              <p:nvPr userDrawn="1"/>
            </p:nvSpPr>
            <p:spPr>
              <a:xfrm>
                <a:off x="0" y="-1798820"/>
                <a:ext cx="824459" cy="1514007"/>
              </a:xfrm>
              <a:prstGeom prst="rect">
                <a:avLst/>
              </a:prstGeom>
              <a:solidFill>
                <a:srgbClr val="B6B8B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14" name="Rectangle 13">
                <a:extLst>
                  <a:ext uri="{FF2B5EF4-FFF2-40B4-BE49-F238E27FC236}">
                    <a16:creationId xmlns:a16="http://schemas.microsoft.com/office/drawing/2014/main" id="{D35BC46A-3AB6-4BC2-A7CC-CCCF4B8E03B6}"/>
                  </a:ext>
                </a:extLst>
              </p:cNvPr>
              <p:cNvSpPr/>
              <p:nvPr userDrawn="1"/>
            </p:nvSpPr>
            <p:spPr>
              <a:xfrm>
                <a:off x="824458" y="-1798820"/>
                <a:ext cx="824459" cy="1514007"/>
              </a:xfrm>
              <a:prstGeom prst="rect">
                <a:avLst/>
              </a:prstGeom>
              <a:solidFill>
                <a:srgbClr val="888A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15" name="Rectangle 14">
                <a:extLst>
                  <a:ext uri="{FF2B5EF4-FFF2-40B4-BE49-F238E27FC236}">
                    <a16:creationId xmlns:a16="http://schemas.microsoft.com/office/drawing/2014/main" id="{2C5CE975-26B2-4FC9-ABD3-92FD31FD40F8}"/>
                  </a:ext>
                </a:extLst>
              </p:cNvPr>
              <p:cNvSpPr/>
              <p:nvPr userDrawn="1"/>
            </p:nvSpPr>
            <p:spPr>
              <a:xfrm>
                <a:off x="1648917" y="-1798820"/>
                <a:ext cx="824459" cy="1514007"/>
              </a:xfrm>
              <a:prstGeom prst="rect">
                <a:avLst/>
              </a:prstGeom>
              <a:solidFill>
                <a:srgbClr val="52515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10" name="TextBox 9">
              <a:extLst>
                <a:ext uri="{FF2B5EF4-FFF2-40B4-BE49-F238E27FC236}">
                  <a16:creationId xmlns:a16="http://schemas.microsoft.com/office/drawing/2014/main" id="{2F0E57C3-ABD4-4E70-A47F-3DEDA808AB94}"/>
                </a:ext>
              </a:extLst>
            </p:cNvPr>
            <p:cNvSpPr txBox="1"/>
            <p:nvPr userDrawn="1"/>
          </p:nvSpPr>
          <p:spPr>
            <a:xfrm>
              <a:off x="-764501" y="-1184220"/>
              <a:ext cx="1034323" cy="502069"/>
            </a:xfrm>
            <a:prstGeom prst="rect">
              <a:avLst/>
            </a:prstGeom>
            <a:noFill/>
          </p:spPr>
          <p:txBody>
            <a:bodyPr wrap="square" rtlCol="0">
              <a:spAutoFit/>
            </a:bodyPr>
            <a:lstStyle/>
            <a:p>
              <a:r>
                <a:rPr lang="en-US" sz="650" b="0">
                  <a:solidFill>
                    <a:schemeClr val="bg1"/>
                  </a:solidFill>
                </a:rPr>
                <a:t>BMC Light Grey</a:t>
              </a:r>
            </a:p>
            <a:p>
              <a:r>
                <a:rPr lang="en-US" sz="650" b="0">
                  <a:solidFill>
                    <a:schemeClr val="bg1"/>
                  </a:solidFill>
                </a:rPr>
                <a:t>R167 G169 B172</a:t>
              </a:r>
            </a:p>
            <a:p>
              <a:r>
                <a:rPr lang="en-US" sz="650" b="0">
                  <a:solidFill>
                    <a:schemeClr val="bg1"/>
                  </a:solidFill>
                </a:rPr>
                <a:t>#a7a9ab</a:t>
              </a:r>
              <a:endParaRPr lang="en-US" sz="650" b="0" baseline="0">
                <a:solidFill>
                  <a:schemeClr val="bg1"/>
                </a:solidFill>
              </a:endParaRPr>
            </a:p>
          </p:txBody>
        </p:sp>
        <p:sp>
          <p:nvSpPr>
            <p:cNvPr id="11" name="TextBox 10">
              <a:extLst>
                <a:ext uri="{FF2B5EF4-FFF2-40B4-BE49-F238E27FC236}">
                  <a16:creationId xmlns:a16="http://schemas.microsoft.com/office/drawing/2014/main" id="{1AABD808-BE9F-4B0A-B47D-71DF1B8E0566}"/>
                </a:ext>
              </a:extLst>
            </p:cNvPr>
            <p:cNvSpPr txBox="1"/>
            <p:nvPr userDrawn="1"/>
          </p:nvSpPr>
          <p:spPr>
            <a:xfrm>
              <a:off x="254830" y="-1184220"/>
              <a:ext cx="1034323" cy="502069"/>
            </a:xfrm>
            <a:prstGeom prst="rect">
              <a:avLst/>
            </a:prstGeom>
            <a:noFill/>
          </p:spPr>
          <p:txBody>
            <a:bodyPr wrap="square" rtlCol="0">
              <a:spAutoFit/>
            </a:bodyPr>
            <a:lstStyle/>
            <a:p>
              <a:r>
                <a:rPr lang="da-DK" sz="650" b="0">
                  <a:solidFill>
                    <a:schemeClr val="bg1"/>
                  </a:solidFill>
                </a:rPr>
                <a:t>BMC </a:t>
              </a:r>
              <a:r>
                <a:rPr lang="da-DK" sz="650" b="0" err="1">
                  <a:solidFill>
                    <a:schemeClr val="bg1"/>
                  </a:solidFill>
                </a:rPr>
                <a:t>Mid</a:t>
              </a:r>
              <a:r>
                <a:rPr lang="da-DK" sz="650" b="0">
                  <a:solidFill>
                    <a:schemeClr val="bg1"/>
                  </a:solidFill>
                </a:rPr>
                <a:t> Grey</a:t>
              </a:r>
            </a:p>
            <a:p>
              <a:r>
                <a:rPr lang="da-DK" sz="650" b="0">
                  <a:solidFill>
                    <a:schemeClr val="bg1"/>
                  </a:solidFill>
                </a:rPr>
                <a:t>R117 G119 B122</a:t>
              </a:r>
            </a:p>
            <a:p>
              <a:r>
                <a:rPr lang="da-DK" sz="650" b="0">
                  <a:solidFill>
                    <a:schemeClr val="bg1"/>
                  </a:solidFill>
                </a:rPr>
                <a:t>#75777a</a:t>
              </a:r>
              <a:endParaRPr lang="en-US" sz="650" b="0" baseline="0">
                <a:solidFill>
                  <a:schemeClr val="bg1"/>
                </a:solidFill>
              </a:endParaRPr>
            </a:p>
          </p:txBody>
        </p:sp>
        <p:sp>
          <p:nvSpPr>
            <p:cNvPr id="12" name="TextBox 11">
              <a:extLst>
                <a:ext uri="{FF2B5EF4-FFF2-40B4-BE49-F238E27FC236}">
                  <a16:creationId xmlns:a16="http://schemas.microsoft.com/office/drawing/2014/main" id="{210A3187-8AC0-482D-BEF3-6F7702201F3B}"/>
                </a:ext>
              </a:extLst>
            </p:cNvPr>
            <p:cNvSpPr txBox="1"/>
            <p:nvPr userDrawn="1"/>
          </p:nvSpPr>
          <p:spPr>
            <a:xfrm>
              <a:off x="1364102" y="-1184220"/>
              <a:ext cx="1034323" cy="502069"/>
            </a:xfrm>
            <a:prstGeom prst="rect">
              <a:avLst/>
            </a:prstGeom>
            <a:noFill/>
          </p:spPr>
          <p:txBody>
            <a:bodyPr wrap="square" rtlCol="0">
              <a:spAutoFit/>
            </a:bodyPr>
            <a:lstStyle/>
            <a:p>
              <a:r>
                <a:rPr lang="nl-NL" sz="650" b="0">
                  <a:solidFill>
                    <a:schemeClr val="bg1"/>
                  </a:solidFill>
                </a:rPr>
                <a:t>BMC </a:t>
              </a:r>
              <a:r>
                <a:rPr lang="nl-NL" sz="650" b="0" err="1">
                  <a:solidFill>
                    <a:schemeClr val="bg1"/>
                  </a:solidFill>
                </a:rPr>
                <a:t>Grey</a:t>
              </a:r>
              <a:endParaRPr lang="nl-NL" sz="650" b="0">
                <a:solidFill>
                  <a:schemeClr val="bg1"/>
                </a:solidFill>
              </a:endParaRPr>
            </a:p>
            <a:p>
              <a:r>
                <a:rPr lang="nl-NL" sz="650" b="0">
                  <a:solidFill>
                    <a:schemeClr val="bg1"/>
                  </a:solidFill>
                </a:rPr>
                <a:t>R65 G64 B66</a:t>
              </a:r>
            </a:p>
            <a:p>
              <a:r>
                <a:rPr lang="nl-NL" sz="650" b="0">
                  <a:solidFill>
                    <a:schemeClr val="bg1"/>
                  </a:solidFill>
                </a:rPr>
                <a:t>#414042</a:t>
              </a:r>
              <a:endParaRPr lang="en-US" sz="650" b="0" baseline="0">
                <a:solidFill>
                  <a:schemeClr val="bg1"/>
                </a:solidFill>
              </a:endParaRPr>
            </a:p>
          </p:txBody>
        </p:sp>
      </p:grpSp>
      <p:grpSp>
        <p:nvGrpSpPr>
          <p:cNvPr id="16" name="Group 15">
            <a:extLst>
              <a:ext uri="{FF2B5EF4-FFF2-40B4-BE49-F238E27FC236}">
                <a16:creationId xmlns:a16="http://schemas.microsoft.com/office/drawing/2014/main" id="{62ED8F31-0549-4F61-9C2F-978A6173ECAE}"/>
              </a:ext>
            </a:extLst>
          </p:cNvPr>
          <p:cNvGrpSpPr/>
          <p:nvPr userDrawn="1"/>
        </p:nvGrpSpPr>
        <p:grpSpPr>
          <a:xfrm>
            <a:off x="13953386" y="1260871"/>
            <a:ext cx="2472129" cy="702975"/>
            <a:chOff x="-764501" y="-1184223"/>
            <a:chExt cx="3162926" cy="899410"/>
          </a:xfrm>
        </p:grpSpPr>
        <p:grpSp>
          <p:nvGrpSpPr>
            <p:cNvPr id="17" name="Group 16">
              <a:extLst>
                <a:ext uri="{FF2B5EF4-FFF2-40B4-BE49-F238E27FC236}">
                  <a16:creationId xmlns:a16="http://schemas.microsoft.com/office/drawing/2014/main" id="{6052E46A-2B7B-447D-929C-9DD4F38FA9E2}"/>
                </a:ext>
              </a:extLst>
            </p:cNvPr>
            <p:cNvGrpSpPr/>
            <p:nvPr userDrawn="1"/>
          </p:nvGrpSpPr>
          <p:grpSpPr>
            <a:xfrm>
              <a:off x="-734520" y="-1184223"/>
              <a:ext cx="3117955" cy="899410"/>
              <a:chOff x="0" y="-1798820"/>
              <a:chExt cx="2473376" cy="1514007"/>
            </a:xfrm>
          </p:grpSpPr>
          <p:sp>
            <p:nvSpPr>
              <p:cNvPr id="21" name="Rectangle 20">
                <a:extLst>
                  <a:ext uri="{FF2B5EF4-FFF2-40B4-BE49-F238E27FC236}">
                    <a16:creationId xmlns:a16="http://schemas.microsoft.com/office/drawing/2014/main" id="{D95DBB0A-0941-415B-A334-0F167ACFA8A1}"/>
                  </a:ext>
                </a:extLst>
              </p:cNvPr>
              <p:cNvSpPr/>
              <p:nvPr userDrawn="1"/>
            </p:nvSpPr>
            <p:spPr>
              <a:xfrm>
                <a:off x="0" y="-1798820"/>
                <a:ext cx="824459" cy="1514007"/>
              </a:xfrm>
              <a:prstGeom prst="rect">
                <a:avLst/>
              </a:prstGeom>
              <a:solidFill>
                <a:srgbClr val="FD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22" name="Rectangle 21">
                <a:extLst>
                  <a:ext uri="{FF2B5EF4-FFF2-40B4-BE49-F238E27FC236}">
                    <a16:creationId xmlns:a16="http://schemas.microsoft.com/office/drawing/2014/main" id="{0697A609-4E84-4D46-A782-F265689D6A67}"/>
                  </a:ext>
                </a:extLst>
              </p:cNvPr>
              <p:cNvSpPr/>
              <p:nvPr userDrawn="1"/>
            </p:nvSpPr>
            <p:spPr>
              <a:xfrm>
                <a:off x="824458" y="-1798820"/>
                <a:ext cx="824459" cy="1514007"/>
              </a:xfrm>
              <a:prstGeom prst="rect">
                <a:avLst/>
              </a:prstGeom>
              <a:solidFill>
                <a:srgbClr val="FC8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23" name="Rectangle 22">
                <a:extLst>
                  <a:ext uri="{FF2B5EF4-FFF2-40B4-BE49-F238E27FC236}">
                    <a16:creationId xmlns:a16="http://schemas.microsoft.com/office/drawing/2014/main" id="{E65788E8-7AE4-4EF8-8031-5569B9502617}"/>
                  </a:ext>
                </a:extLst>
              </p:cNvPr>
              <p:cNvSpPr/>
              <p:nvPr userDrawn="1"/>
            </p:nvSpPr>
            <p:spPr>
              <a:xfrm>
                <a:off x="1648917" y="-1798820"/>
                <a:ext cx="824459" cy="1514007"/>
              </a:xfrm>
              <a:prstGeom prst="rect">
                <a:avLst/>
              </a:prstGeom>
              <a:solidFill>
                <a:srgbClr val="FF6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18" name="TextBox 17">
              <a:extLst>
                <a:ext uri="{FF2B5EF4-FFF2-40B4-BE49-F238E27FC236}">
                  <a16:creationId xmlns:a16="http://schemas.microsoft.com/office/drawing/2014/main" id="{F7D7FB8B-7A81-4BEC-AAD6-833E44B31F44}"/>
                </a:ext>
              </a:extLst>
            </p:cNvPr>
            <p:cNvSpPr txBox="1"/>
            <p:nvPr userDrawn="1"/>
          </p:nvSpPr>
          <p:spPr>
            <a:xfrm>
              <a:off x="-764501" y="-1184220"/>
              <a:ext cx="1034323" cy="502069"/>
            </a:xfrm>
            <a:prstGeom prst="rect">
              <a:avLst/>
            </a:prstGeom>
            <a:noFill/>
          </p:spPr>
          <p:txBody>
            <a:bodyPr wrap="square" rtlCol="0">
              <a:spAutoFit/>
            </a:bodyPr>
            <a:lstStyle/>
            <a:p>
              <a:r>
                <a:rPr lang="en-US" sz="650" b="0">
                  <a:solidFill>
                    <a:schemeClr val="bg1"/>
                  </a:solidFill>
                </a:rPr>
                <a:t>BMC Light Orange</a:t>
              </a:r>
            </a:p>
            <a:p>
              <a:r>
                <a:rPr lang="en-US" sz="650" b="0">
                  <a:solidFill>
                    <a:schemeClr val="bg1"/>
                  </a:solidFill>
                </a:rPr>
                <a:t>R249 G135 B0</a:t>
              </a:r>
            </a:p>
            <a:p>
              <a:r>
                <a:rPr lang="en-US" sz="650" b="0">
                  <a:solidFill>
                    <a:schemeClr val="bg1"/>
                  </a:solidFill>
                </a:rPr>
                <a:t>#f98700</a:t>
              </a:r>
              <a:endParaRPr lang="en-US" sz="650" b="0" baseline="0">
                <a:solidFill>
                  <a:schemeClr val="bg1"/>
                </a:solidFill>
              </a:endParaRPr>
            </a:p>
          </p:txBody>
        </p:sp>
        <p:sp>
          <p:nvSpPr>
            <p:cNvPr id="19" name="TextBox 18">
              <a:extLst>
                <a:ext uri="{FF2B5EF4-FFF2-40B4-BE49-F238E27FC236}">
                  <a16:creationId xmlns:a16="http://schemas.microsoft.com/office/drawing/2014/main" id="{2E0C2ABB-3D68-439A-B3FB-56DBDD819C2A}"/>
                </a:ext>
              </a:extLst>
            </p:cNvPr>
            <p:cNvSpPr txBox="1"/>
            <p:nvPr userDrawn="1"/>
          </p:nvSpPr>
          <p:spPr>
            <a:xfrm>
              <a:off x="254830" y="-1184220"/>
              <a:ext cx="1034323" cy="502069"/>
            </a:xfrm>
            <a:prstGeom prst="rect">
              <a:avLst/>
            </a:prstGeom>
            <a:noFill/>
          </p:spPr>
          <p:txBody>
            <a:bodyPr wrap="square" rtlCol="0">
              <a:spAutoFit/>
            </a:bodyPr>
            <a:lstStyle/>
            <a:p>
              <a:r>
                <a:rPr lang="en-US" sz="650" b="0">
                  <a:solidFill>
                    <a:schemeClr val="bg1"/>
                  </a:solidFill>
                </a:rPr>
                <a:t>BMC Mid Orange</a:t>
              </a:r>
            </a:p>
            <a:p>
              <a:r>
                <a:rPr lang="en-US" sz="650" b="0">
                  <a:solidFill>
                    <a:schemeClr val="bg1"/>
                  </a:solidFill>
                </a:rPr>
                <a:t>R248 G110 B0</a:t>
              </a:r>
            </a:p>
            <a:p>
              <a:r>
                <a:rPr lang="en-US" sz="650" b="0">
                  <a:solidFill>
                    <a:schemeClr val="bg1"/>
                  </a:solidFill>
                </a:rPr>
                <a:t>#f86e00</a:t>
              </a:r>
              <a:endParaRPr lang="en-US" sz="650" b="0" baseline="0">
                <a:solidFill>
                  <a:schemeClr val="bg1"/>
                </a:solidFill>
              </a:endParaRPr>
            </a:p>
          </p:txBody>
        </p:sp>
        <p:sp>
          <p:nvSpPr>
            <p:cNvPr id="20" name="TextBox 19">
              <a:extLst>
                <a:ext uri="{FF2B5EF4-FFF2-40B4-BE49-F238E27FC236}">
                  <a16:creationId xmlns:a16="http://schemas.microsoft.com/office/drawing/2014/main" id="{B2600E42-95BA-419D-8023-EB1412B160FE}"/>
                </a:ext>
              </a:extLst>
            </p:cNvPr>
            <p:cNvSpPr txBox="1"/>
            <p:nvPr userDrawn="1"/>
          </p:nvSpPr>
          <p:spPr>
            <a:xfrm>
              <a:off x="1364102" y="-1184220"/>
              <a:ext cx="1034323" cy="502069"/>
            </a:xfrm>
            <a:prstGeom prst="rect">
              <a:avLst/>
            </a:prstGeom>
            <a:noFill/>
          </p:spPr>
          <p:txBody>
            <a:bodyPr wrap="square" rtlCol="0">
              <a:spAutoFit/>
            </a:bodyPr>
            <a:lstStyle/>
            <a:p>
              <a:r>
                <a:rPr lang="nl-NL" sz="650" b="0">
                  <a:solidFill>
                    <a:schemeClr val="bg1"/>
                  </a:solidFill>
                </a:rPr>
                <a:t>BMC Orange</a:t>
              </a:r>
            </a:p>
            <a:p>
              <a:r>
                <a:rPr lang="nl-NL" sz="650" b="0">
                  <a:solidFill>
                    <a:schemeClr val="bg1"/>
                  </a:solidFill>
                </a:rPr>
                <a:t>R254 G80 B0</a:t>
              </a:r>
            </a:p>
            <a:p>
              <a:r>
                <a:rPr lang="nl-NL" sz="650" b="0">
                  <a:solidFill>
                    <a:schemeClr val="bg1"/>
                  </a:solidFill>
                </a:rPr>
                <a:t>#fe5000</a:t>
              </a:r>
              <a:endParaRPr lang="en-US" sz="650" b="0" baseline="0">
                <a:solidFill>
                  <a:schemeClr val="bg1"/>
                </a:solidFill>
              </a:endParaRPr>
            </a:p>
          </p:txBody>
        </p:sp>
      </p:grpSp>
      <p:grpSp>
        <p:nvGrpSpPr>
          <p:cNvPr id="24" name="Group 23">
            <a:extLst>
              <a:ext uri="{FF2B5EF4-FFF2-40B4-BE49-F238E27FC236}">
                <a16:creationId xmlns:a16="http://schemas.microsoft.com/office/drawing/2014/main" id="{2C95D3A7-E871-44DD-8E09-822DAEC15F05}"/>
              </a:ext>
            </a:extLst>
          </p:cNvPr>
          <p:cNvGrpSpPr/>
          <p:nvPr userDrawn="1"/>
        </p:nvGrpSpPr>
        <p:grpSpPr>
          <a:xfrm>
            <a:off x="13978283" y="2538675"/>
            <a:ext cx="2472129" cy="702975"/>
            <a:chOff x="-764501" y="-1184223"/>
            <a:chExt cx="3162926" cy="899410"/>
          </a:xfrm>
        </p:grpSpPr>
        <p:grpSp>
          <p:nvGrpSpPr>
            <p:cNvPr id="25" name="Group 24">
              <a:extLst>
                <a:ext uri="{FF2B5EF4-FFF2-40B4-BE49-F238E27FC236}">
                  <a16:creationId xmlns:a16="http://schemas.microsoft.com/office/drawing/2014/main" id="{9E2C2610-2287-49B8-8C5C-38CC5CE3BFE2}"/>
                </a:ext>
              </a:extLst>
            </p:cNvPr>
            <p:cNvGrpSpPr/>
            <p:nvPr userDrawn="1"/>
          </p:nvGrpSpPr>
          <p:grpSpPr>
            <a:xfrm>
              <a:off x="-734520" y="-1184223"/>
              <a:ext cx="3117955" cy="899410"/>
              <a:chOff x="0" y="-1798820"/>
              <a:chExt cx="2473376" cy="1514007"/>
            </a:xfrm>
          </p:grpSpPr>
          <p:sp>
            <p:nvSpPr>
              <p:cNvPr id="29" name="Rectangle 28">
                <a:extLst>
                  <a:ext uri="{FF2B5EF4-FFF2-40B4-BE49-F238E27FC236}">
                    <a16:creationId xmlns:a16="http://schemas.microsoft.com/office/drawing/2014/main" id="{2F3ED5E0-F38F-40ED-959E-FACE0AA587BC}"/>
                  </a:ext>
                </a:extLst>
              </p:cNvPr>
              <p:cNvSpPr/>
              <p:nvPr userDrawn="1"/>
            </p:nvSpPr>
            <p:spPr>
              <a:xfrm>
                <a:off x="0" y="-1798820"/>
                <a:ext cx="824459" cy="1514007"/>
              </a:xfrm>
              <a:prstGeom prst="rect">
                <a:avLst/>
              </a:prstGeom>
              <a:solidFill>
                <a:srgbClr val="46C2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30" name="Rectangle 29">
                <a:extLst>
                  <a:ext uri="{FF2B5EF4-FFF2-40B4-BE49-F238E27FC236}">
                    <a16:creationId xmlns:a16="http://schemas.microsoft.com/office/drawing/2014/main" id="{BF1051C7-6BB1-4F9B-B839-5C8826E59165}"/>
                  </a:ext>
                </a:extLst>
              </p:cNvPr>
              <p:cNvSpPr/>
              <p:nvPr userDrawn="1"/>
            </p:nvSpPr>
            <p:spPr>
              <a:xfrm>
                <a:off x="824458" y="-1798820"/>
                <a:ext cx="824459" cy="1514007"/>
              </a:xfrm>
              <a:prstGeom prst="rect">
                <a:avLst/>
              </a:prstGeom>
              <a:solidFill>
                <a:srgbClr val="0093C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31" name="Rectangle 30">
                <a:extLst>
                  <a:ext uri="{FF2B5EF4-FFF2-40B4-BE49-F238E27FC236}">
                    <a16:creationId xmlns:a16="http://schemas.microsoft.com/office/drawing/2014/main" id="{FCE4F56F-6502-4F13-A330-6F01ED1CC141}"/>
                  </a:ext>
                </a:extLst>
              </p:cNvPr>
              <p:cNvSpPr/>
              <p:nvPr userDrawn="1"/>
            </p:nvSpPr>
            <p:spPr>
              <a:xfrm>
                <a:off x="1648917" y="-1798820"/>
                <a:ext cx="824459" cy="1514007"/>
              </a:xfrm>
              <a:prstGeom prst="rect">
                <a:avLst/>
              </a:prstGeom>
              <a:solidFill>
                <a:srgbClr val="3980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26" name="TextBox 25">
              <a:extLst>
                <a:ext uri="{FF2B5EF4-FFF2-40B4-BE49-F238E27FC236}">
                  <a16:creationId xmlns:a16="http://schemas.microsoft.com/office/drawing/2014/main" id="{42D6A983-2211-4BC2-82AF-4BA5B74A2D27}"/>
                </a:ext>
              </a:extLst>
            </p:cNvPr>
            <p:cNvSpPr txBox="1"/>
            <p:nvPr userDrawn="1"/>
          </p:nvSpPr>
          <p:spPr>
            <a:xfrm>
              <a:off x="-764501" y="-1184220"/>
              <a:ext cx="1034323" cy="502069"/>
            </a:xfrm>
            <a:prstGeom prst="rect">
              <a:avLst/>
            </a:prstGeom>
            <a:noFill/>
          </p:spPr>
          <p:txBody>
            <a:bodyPr wrap="square" rtlCol="0">
              <a:spAutoFit/>
            </a:bodyPr>
            <a:lstStyle/>
            <a:p>
              <a:r>
                <a:rPr lang="en-US" sz="650" b="0">
                  <a:solidFill>
                    <a:schemeClr val="bg1"/>
                  </a:solidFill>
                </a:rPr>
                <a:t>BMC Light Blue</a:t>
              </a:r>
            </a:p>
            <a:p>
              <a:r>
                <a:rPr lang="en-US" sz="650" b="0">
                  <a:solidFill>
                    <a:schemeClr val="bg1"/>
                  </a:solidFill>
                </a:rPr>
                <a:t>R60 G182 B206</a:t>
              </a:r>
            </a:p>
            <a:p>
              <a:r>
                <a:rPr lang="en-US" sz="650" b="0">
                  <a:solidFill>
                    <a:schemeClr val="bg1"/>
                  </a:solidFill>
                </a:rPr>
                <a:t>#3cb6ce</a:t>
              </a:r>
              <a:endParaRPr lang="en-US" sz="650" b="0" baseline="0">
                <a:solidFill>
                  <a:schemeClr val="bg1"/>
                </a:solidFill>
              </a:endParaRPr>
            </a:p>
          </p:txBody>
        </p:sp>
        <p:sp>
          <p:nvSpPr>
            <p:cNvPr id="27" name="TextBox 26">
              <a:extLst>
                <a:ext uri="{FF2B5EF4-FFF2-40B4-BE49-F238E27FC236}">
                  <a16:creationId xmlns:a16="http://schemas.microsoft.com/office/drawing/2014/main" id="{C8A741A9-8BDF-4ED9-B656-68B625CF4412}"/>
                </a:ext>
              </a:extLst>
            </p:cNvPr>
            <p:cNvSpPr txBox="1"/>
            <p:nvPr userDrawn="1"/>
          </p:nvSpPr>
          <p:spPr>
            <a:xfrm>
              <a:off x="254830" y="-1184220"/>
              <a:ext cx="1034323" cy="502069"/>
            </a:xfrm>
            <a:prstGeom prst="rect">
              <a:avLst/>
            </a:prstGeom>
            <a:noFill/>
          </p:spPr>
          <p:txBody>
            <a:bodyPr wrap="square" rtlCol="0">
              <a:spAutoFit/>
            </a:bodyPr>
            <a:lstStyle/>
            <a:p>
              <a:r>
                <a:rPr lang="en-US" sz="650" b="0">
                  <a:solidFill>
                    <a:schemeClr val="bg1"/>
                  </a:solidFill>
                </a:rPr>
                <a:t>BMC Mid Blue</a:t>
              </a:r>
            </a:p>
            <a:p>
              <a:r>
                <a:rPr lang="en-US" sz="650" b="0">
                  <a:solidFill>
                    <a:schemeClr val="bg1"/>
                  </a:solidFill>
                </a:rPr>
                <a:t>R0 G147 B201</a:t>
              </a:r>
            </a:p>
            <a:p>
              <a:r>
                <a:rPr lang="en-US" sz="650" b="0">
                  <a:solidFill>
                    <a:schemeClr val="bg1"/>
                  </a:solidFill>
                </a:rPr>
                <a:t>#0093c9</a:t>
              </a:r>
              <a:endParaRPr lang="en-US" sz="650" b="0" baseline="0">
                <a:solidFill>
                  <a:schemeClr val="bg1"/>
                </a:solidFill>
              </a:endParaRPr>
            </a:p>
          </p:txBody>
        </p:sp>
        <p:sp>
          <p:nvSpPr>
            <p:cNvPr id="28" name="TextBox 27">
              <a:extLst>
                <a:ext uri="{FF2B5EF4-FFF2-40B4-BE49-F238E27FC236}">
                  <a16:creationId xmlns:a16="http://schemas.microsoft.com/office/drawing/2014/main" id="{57E33225-BA2B-40D6-B289-B19F270FF8FF}"/>
                </a:ext>
              </a:extLst>
            </p:cNvPr>
            <p:cNvSpPr txBox="1"/>
            <p:nvPr userDrawn="1"/>
          </p:nvSpPr>
          <p:spPr>
            <a:xfrm>
              <a:off x="1364102" y="-1184220"/>
              <a:ext cx="1034323" cy="502069"/>
            </a:xfrm>
            <a:prstGeom prst="rect">
              <a:avLst/>
            </a:prstGeom>
            <a:noFill/>
          </p:spPr>
          <p:txBody>
            <a:bodyPr wrap="square" rtlCol="0">
              <a:spAutoFit/>
            </a:bodyPr>
            <a:lstStyle/>
            <a:p>
              <a:r>
                <a:rPr lang="uk-UA" sz="650" b="0">
                  <a:solidFill>
                    <a:schemeClr val="bg1"/>
                  </a:solidFill>
                </a:rPr>
                <a:t>BMC </a:t>
              </a:r>
              <a:r>
                <a:rPr lang="uk-UA" sz="650" b="0" err="1">
                  <a:solidFill>
                    <a:schemeClr val="bg1"/>
                  </a:solidFill>
                </a:rPr>
                <a:t>Blue</a:t>
              </a:r>
              <a:endParaRPr lang="uk-UA" sz="650" b="0">
                <a:solidFill>
                  <a:schemeClr val="bg1"/>
                </a:solidFill>
              </a:endParaRPr>
            </a:p>
            <a:p>
              <a:r>
                <a:rPr lang="uk-UA" sz="650" b="0">
                  <a:solidFill>
                    <a:schemeClr val="bg1"/>
                  </a:solidFill>
                </a:rPr>
                <a:t>R57 G128 B178</a:t>
              </a:r>
            </a:p>
            <a:p>
              <a:r>
                <a:rPr lang="uk-UA" sz="650" b="0">
                  <a:solidFill>
                    <a:schemeClr val="bg1"/>
                  </a:solidFill>
                </a:rPr>
                <a:t>#3980b2</a:t>
              </a:r>
              <a:endParaRPr lang="en-US" sz="650" b="0" baseline="0">
                <a:solidFill>
                  <a:schemeClr val="bg1"/>
                </a:solidFill>
              </a:endParaRPr>
            </a:p>
          </p:txBody>
        </p:sp>
      </p:grpSp>
      <p:grpSp>
        <p:nvGrpSpPr>
          <p:cNvPr id="32" name="Group 31">
            <a:extLst>
              <a:ext uri="{FF2B5EF4-FFF2-40B4-BE49-F238E27FC236}">
                <a16:creationId xmlns:a16="http://schemas.microsoft.com/office/drawing/2014/main" id="{8B09BC8D-C874-4D95-8215-C044D5A2536D}"/>
              </a:ext>
            </a:extLst>
          </p:cNvPr>
          <p:cNvGrpSpPr/>
          <p:nvPr userDrawn="1"/>
        </p:nvGrpSpPr>
        <p:grpSpPr>
          <a:xfrm>
            <a:off x="13975720" y="3353869"/>
            <a:ext cx="2472129" cy="702975"/>
            <a:chOff x="-764501" y="-1184223"/>
            <a:chExt cx="3162926" cy="899410"/>
          </a:xfrm>
        </p:grpSpPr>
        <p:grpSp>
          <p:nvGrpSpPr>
            <p:cNvPr id="33" name="Group 32">
              <a:extLst>
                <a:ext uri="{FF2B5EF4-FFF2-40B4-BE49-F238E27FC236}">
                  <a16:creationId xmlns:a16="http://schemas.microsoft.com/office/drawing/2014/main" id="{E69A315A-0561-4F38-987D-8C4651061B12}"/>
                </a:ext>
              </a:extLst>
            </p:cNvPr>
            <p:cNvGrpSpPr/>
            <p:nvPr userDrawn="1"/>
          </p:nvGrpSpPr>
          <p:grpSpPr>
            <a:xfrm>
              <a:off x="-734520" y="-1184223"/>
              <a:ext cx="3117955" cy="899410"/>
              <a:chOff x="0" y="-1798820"/>
              <a:chExt cx="2473376" cy="1514007"/>
            </a:xfrm>
          </p:grpSpPr>
          <p:sp>
            <p:nvSpPr>
              <p:cNvPr id="37" name="Rectangle 36">
                <a:extLst>
                  <a:ext uri="{FF2B5EF4-FFF2-40B4-BE49-F238E27FC236}">
                    <a16:creationId xmlns:a16="http://schemas.microsoft.com/office/drawing/2014/main" id="{DF8998BF-2BA4-422F-BADD-222ADDD400E8}"/>
                  </a:ext>
                </a:extLst>
              </p:cNvPr>
              <p:cNvSpPr/>
              <p:nvPr userDrawn="1"/>
            </p:nvSpPr>
            <p:spPr>
              <a:xfrm>
                <a:off x="0" y="-1798820"/>
                <a:ext cx="824459" cy="1514007"/>
              </a:xfrm>
              <a:prstGeom prst="rect">
                <a:avLst/>
              </a:prstGeom>
              <a:solidFill>
                <a:srgbClr val="87E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38" name="Rectangle 37">
                <a:extLst>
                  <a:ext uri="{FF2B5EF4-FFF2-40B4-BE49-F238E27FC236}">
                    <a16:creationId xmlns:a16="http://schemas.microsoft.com/office/drawing/2014/main" id="{F1AC8515-DC95-47A2-B29A-66E2D4395948}"/>
                  </a:ext>
                </a:extLst>
              </p:cNvPr>
              <p:cNvSpPr/>
              <p:nvPr userDrawn="1"/>
            </p:nvSpPr>
            <p:spPr>
              <a:xfrm>
                <a:off x="824458" y="-1798820"/>
                <a:ext cx="824459" cy="1514007"/>
              </a:xfrm>
              <a:prstGeom prst="rect">
                <a:avLst/>
              </a:prstGeom>
              <a:solidFill>
                <a:srgbClr val="47CBC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39" name="Rectangle 38">
                <a:extLst>
                  <a:ext uri="{FF2B5EF4-FFF2-40B4-BE49-F238E27FC236}">
                    <a16:creationId xmlns:a16="http://schemas.microsoft.com/office/drawing/2014/main" id="{BC35475C-5443-4163-A9E6-07B8E7FA079F}"/>
                  </a:ext>
                </a:extLst>
              </p:cNvPr>
              <p:cNvSpPr/>
              <p:nvPr userDrawn="1"/>
            </p:nvSpPr>
            <p:spPr>
              <a:xfrm>
                <a:off x="1648917" y="-1798820"/>
                <a:ext cx="824459" cy="1514007"/>
              </a:xfrm>
              <a:prstGeom prst="rect">
                <a:avLst/>
              </a:prstGeom>
              <a:solidFill>
                <a:srgbClr val="00B4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34" name="TextBox 33">
              <a:extLst>
                <a:ext uri="{FF2B5EF4-FFF2-40B4-BE49-F238E27FC236}">
                  <a16:creationId xmlns:a16="http://schemas.microsoft.com/office/drawing/2014/main" id="{E4317897-2F37-4D4D-96F9-11AC7985F873}"/>
                </a:ext>
              </a:extLst>
            </p:cNvPr>
            <p:cNvSpPr txBox="1"/>
            <p:nvPr userDrawn="1"/>
          </p:nvSpPr>
          <p:spPr>
            <a:xfrm>
              <a:off x="-764501" y="-1184220"/>
              <a:ext cx="1034323" cy="502069"/>
            </a:xfrm>
            <a:prstGeom prst="rect">
              <a:avLst/>
            </a:prstGeom>
            <a:noFill/>
          </p:spPr>
          <p:txBody>
            <a:bodyPr wrap="square" rtlCol="0">
              <a:spAutoFit/>
            </a:bodyPr>
            <a:lstStyle/>
            <a:p>
              <a:r>
                <a:rPr lang="en-US" sz="650" b="0">
                  <a:solidFill>
                    <a:schemeClr val="bg1"/>
                  </a:solidFill>
                </a:rPr>
                <a:t>BMC Light Teal</a:t>
              </a:r>
            </a:p>
            <a:p>
              <a:r>
                <a:rPr lang="en-US" sz="650" b="0">
                  <a:solidFill>
                    <a:schemeClr val="bg1"/>
                  </a:solidFill>
                </a:rPr>
                <a:t>R119 G221 B211</a:t>
              </a:r>
            </a:p>
            <a:p>
              <a:r>
                <a:rPr lang="en-US" sz="650" b="0">
                  <a:solidFill>
                    <a:schemeClr val="bg1"/>
                  </a:solidFill>
                </a:rPr>
                <a:t>#77ddd3</a:t>
              </a:r>
              <a:endParaRPr lang="en-US" sz="650" b="0" baseline="0">
                <a:solidFill>
                  <a:schemeClr val="bg1"/>
                </a:solidFill>
              </a:endParaRPr>
            </a:p>
          </p:txBody>
        </p:sp>
        <p:sp>
          <p:nvSpPr>
            <p:cNvPr id="35" name="TextBox 34">
              <a:extLst>
                <a:ext uri="{FF2B5EF4-FFF2-40B4-BE49-F238E27FC236}">
                  <a16:creationId xmlns:a16="http://schemas.microsoft.com/office/drawing/2014/main" id="{9E57B541-3493-47D0-8E5F-7E127426F134}"/>
                </a:ext>
              </a:extLst>
            </p:cNvPr>
            <p:cNvSpPr txBox="1"/>
            <p:nvPr userDrawn="1"/>
          </p:nvSpPr>
          <p:spPr>
            <a:xfrm>
              <a:off x="254830" y="-1184220"/>
              <a:ext cx="1034323" cy="502069"/>
            </a:xfrm>
            <a:prstGeom prst="rect">
              <a:avLst/>
            </a:prstGeom>
            <a:noFill/>
          </p:spPr>
          <p:txBody>
            <a:bodyPr wrap="square" rtlCol="0">
              <a:spAutoFit/>
            </a:bodyPr>
            <a:lstStyle/>
            <a:p>
              <a:r>
                <a:rPr lang="uk-UA" sz="650" b="0">
                  <a:solidFill>
                    <a:schemeClr val="bg1"/>
                  </a:solidFill>
                </a:rPr>
                <a:t>BMC </a:t>
              </a:r>
              <a:r>
                <a:rPr lang="uk-UA" sz="650" b="0" err="1">
                  <a:solidFill>
                    <a:schemeClr val="bg1"/>
                  </a:solidFill>
                </a:rPr>
                <a:t>Mid</a:t>
              </a:r>
              <a:r>
                <a:rPr lang="uk-UA" sz="650" b="0">
                  <a:solidFill>
                    <a:schemeClr val="bg1"/>
                  </a:solidFill>
                </a:rPr>
                <a:t> </a:t>
              </a:r>
              <a:r>
                <a:rPr lang="uk-UA" sz="650" b="0" err="1">
                  <a:solidFill>
                    <a:schemeClr val="bg1"/>
                  </a:solidFill>
                </a:rPr>
                <a:t>Teal</a:t>
              </a:r>
              <a:endParaRPr lang="uk-UA" sz="650" b="0">
                <a:solidFill>
                  <a:schemeClr val="bg1"/>
                </a:solidFill>
              </a:endParaRPr>
            </a:p>
            <a:p>
              <a:r>
                <a:rPr lang="uk-UA" sz="650" b="0">
                  <a:solidFill>
                    <a:schemeClr val="bg1"/>
                  </a:solidFill>
                </a:rPr>
                <a:t>R61 G193 B186</a:t>
              </a:r>
            </a:p>
            <a:p>
              <a:r>
                <a:rPr lang="uk-UA" sz="650" b="0">
                  <a:solidFill>
                    <a:schemeClr val="bg1"/>
                  </a:solidFill>
                </a:rPr>
                <a:t>#3dc1ba</a:t>
              </a:r>
              <a:endParaRPr lang="en-US" sz="650" b="0" baseline="0">
                <a:solidFill>
                  <a:schemeClr val="bg1"/>
                </a:solidFill>
              </a:endParaRPr>
            </a:p>
          </p:txBody>
        </p:sp>
        <p:sp>
          <p:nvSpPr>
            <p:cNvPr id="36" name="TextBox 35">
              <a:extLst>
                <a:ext uri="{FF2B5EF4-FFF2-40B4-BE49-F238E27FC236}">
                  <a16:creationId xmlns:a16="http://schemas.microsoft.com/office/drawing/2014/main" id="{140BF30A-8472-42BE-BCB7-FD6F92FFB59A}"/>
                </a:ext>
              </a:extLst>
            </p:cNvPr>
            <p:cNvSpPr txBox="1"/>
            <p:nvPr userDrawn="1"/>
          </p:nvSpPr>
          <p:spPr>
            <a:xfrm>
              <a:off x="1364102" y="-1184220"/>
              <a:ext cx="1034323" cy="502069"/>
            </a:xfrm>
            <a:prstGeom prst="rect">
              <a:avLst/>
            </a:prstGeom>
            <a:noFill/>
          </p:spPr>
          <p:txBody>
            <a:bodyPr wrap="square" rtlCol="0">
              <a:spAutoFit/>
            </a:bodyPr>
            <a:lstStyle/>
            <a:p>
              <a:r>
                <a:rPr lang="fi-FI" sz="650" b="0">
                  <a:solidFill>
                    <a:schemeClr val="bg1"/>
                  </a:solidFill>
                </a:rPr>
                <a:t>BMC </a:t>
              </a:r>
              <a:r>
                <a:rPr lang="fi-FI" sz="650" b="0" err="1">
                  <a:solidFill>
                    <a:schemeClr val="bg1"/>
                  </a:solidFill>
                </a:rPr>
                <a:t>Teal</a:t>
              </a:r>
              <a:endParaRPr lang="fi-FI" sz="650" b="0">
                <a:solidFill>
                  <a:schemeClr val="bg1"/>
                </a:solidFill>
              </a:endParaRPr>
            </a:p>
            <a:p>
              <a:r>
                <a:rPr lang="fi-FI" sz="650" b="0">
                  <a:solidFill>
                    <a:schemeClr val="bg1"/>
                  </a:solidFill>
                </a:rPr>
                <a:t>R0 G167 B157</a:t>
              </a:r>
            </a:p>
            <a:p>
              <a:r>
                <a:rPr lang="fi-FI" sz="650" b="0">
                  <a:solidFill>
                    <a:schemeClr val="bg1"/>
                  </a:solidFill>
                </a:rPr>
                <a:t>#00a79d</a:t>
              </a:r>
              <a:endParaRPr lang="en-US" sz="650" b="0" baseline="0">
                <a:solidFill>
                  <a:schemeClr val="bg1"/>
                </a:solidFill>
              </a:endParaRPr>
            </a:p>
          </p:txBody>
        </p:sp>
      </p:grpSp>
      <p:grpSp>
        <p:nvGrpSpPr>
          <p:cNvPr id="40" name="Group 39">
            <a:extLst>
              <a:ext uri="{FF2B5EF4-FFF2-40B4-BE49-F238E27FC236}">
                <a16:creationId xmlns:a16="http://schemas.microsoft.com/office/drawing/2014/main" id="{1DF26EB3-B454-4C25-8B2C-81D8E9BD238F}"/>
              </a:ext>
            </a:extLst>
          </p:cNvPr>
          <p:cNvGrpSpPr/>
          <p:nvPr userDrawn="1"/>
        </p:nvGrpSpPr>
        <p:grpSpPr>
          <a:xfrm>
            <a:off x="13950273" y="4169063"/>
            <a:ext cx="2472129" cy="702975"/>
            <a:chOff x="-764501" y="-1184223"/>
            <a:chExt cx="3162926" cy="899410"/>
          </a:xfrm>
        </p:grpSpPr>
        <p:grpSp>
          <p:nvGrpSpPr>
            <p:cNvPr id="41" name="Group 40">
              <a:extLst>
                <a:ext uri="{FF2B5EF4-FFF2-40B4-BE49-F238E27FC236}">
                  <a16:creationId xmlns:a16="http://schemas.microsoft.com/office/drawing/2014/main" id="{6CD2282A-C195-4475-9AC2-E40937D26AA7}"/>
                </a:ext>
              </a:extLst>
            </p:cNvPr>
            <p:cNvGrpSpPr/>
            <p:nvPr userDrawn="1"/>
          </p:nvGrpSpPr>
          <p:grpSpPr>
            <a:xfrm>
              <a:off x="-734520" y="-1184223"/>
              <a:ext cx="3117955" cy="899410"/>
              <a:chOff x="0" y="-1798820"/>
              <a:chExt cx="2473376" cy="1514007"/>
            </a:xfrm>
          </p:grpSpPr>
          <p:sp>
            <p:nvSpPr>
              <p:cNvPr id="45" name="Rectangle 44">
                <a:extLst>
                  <a:ext uri="{FF2B5EF4-FFF2-40B4-BE49-F238E27FC236}">
                    <a16:creationId xmlns:a16="http://schemas.microsoft.com/office/drawing/2014/main" id="{EEB70C93-1AC4-418A-AA9B-357338E5A842}"/>
                  </a:ext>
                </a:extLst>
              </p:cNvPr>
              <p:cNvSpPr/>
              <p:nvPr userDrawn="1"/>
            </p:nvSpPr>
            <p:spPr>
              <a:xfrm>
                <a:off x="0" y="-1798820"/>
                <a:ext cx="824459" cy="1514007"/>
              </a:xfrm>
              <a:prstGeom prst="rect">
                <a:avLst/>
              </a:prstGeom>
              <a:solidFill>
                <a:srgbClr val="D7DF0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46" name="Rectangle 45">
                <a:extLst>
                  <a:ext uri="{FF2B5EF4-FFF2-40B4-BE49-F238E27FC236}">
                    <a16:creationId xmlns:a16="http://schemas.microsoft.com/office/drawing/2014/main" id="{092F610B-4434-45B8-8BCB-2BA9101B8659}"/>
                  </a:ext>
                </a:extLst>
              </p:cNvPr>
              <p:cNvSpPr/>
              <p:nvPr userDrawn="1"/>
            </p:nvSpPr>
            <p:spPr>
              <a:xfrm>
                <a:off x="824458" y="-1798820"/>
                <a:ext cx="824459" cy="1514007"/>
              </a:xfrm>
              <a:prstGeom prst="rect">
                <a:avLst/>
              </a:prstGeom>
              <a:solidFill>
                <a:srgbClr val="AACC0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sp>
            <p:nvSpPr>
              <p:cNvPr id="47" name="Rectangle 46">
                <a:extLst>
                  <a:ext uri="{FF2B5EF4-FFF2-40B4-BE49-F238E27FC236}">
                    <a16:creationId xmlns:a16="http://schemas.microsoft.com/office/drawing/2014/main" id="{94224782-BA71-4428-806D-C04E0B26535D}"/>
                  </a:ext>
                </a:extLst>
              </p:cNvPr>
              <p:cNvSpPr/>
              <p:nvPr userDrawn="1"/>
            </p:nvSpPr>
            <p:spPr>
              <a:xfrm>
                <a:off x="1648917" y="-1798820"/>
                <a:ext cx="824459" cy="1514007"/>
              </a:xfrm>
              <a:prstGeom prst="rect">
                <a:avLst/>
              </a:prstGeom>
              <a:solidFill>
                <a:srgbClr val="90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50"/>
              </a:p>
            </p:txBody>
          </p:sp>
        </p:grpSp>
        <p:sp>
          <p:nvSpPr>
            <p:cNvPr id="42" name="TextBox 41">
              <a:extLst>
                <a:ext uri="{FF2B5EF4-FFF2-40B4-BE49-F238E27FC236}">
                  <a16:creationId xmlns:a16="http://schemas.microsoft.com/office/drawing/2014/main" id="{13D805F3-BAFF-4839-9A81-D89E9303590D}"/>
                </a:ext>
              </a:extLst>
            </p:cNvPr>
            <p:cNvSpPr txBox="1"/>
            <p:nvPr userDrawn="1"/>
          </p:nvSpPr>
          <p:spPr>
            <a:xfrm>
              <a:off x="-764501" y="-1184220"/>
              <a:ext cx="1034323" cy="502069"/>
            </a:xfrm>
            <a:prstGeom prst="rect">
              <a:avLst/>
            </a:prstGeom>
            <a:noFill/>
          </p:spPr>
          <p:txBody>
            <a:bodyPr wrap="square" rtlCol="0">
              <a:spAutoFit/>
            </a:bodyPr>
            <a:lstStyle/>
            <a:p>
              <a:r>
                <a:rPr lang="en-US" sz="650" b="0">
                  <a:solidFill>
                    <a:schemeClr val="bg1"/>
                  </a:solidFill>
                </a:rPr>
                <a:t>BMC Light Green</a:t>
              </a:r>
            </a:p>
            <a:p>
              <a:r>
                <a:rPr lang="en-US" sz="650" b="0">
                  <a:solidFill>
                    <a:schemeClr val="bg1"/>
                  </a:solidFill>
                </a:rPr>
                <a:t>R215 G223 B15</a:t>
              </a:r>
            </a:p>
            <a:p>
              <a:r>
                <a:rPr lang="en-US" sz="650" b="0">
                  <a:solidFill>
                    <a:schemeClr val="bg1"/>
                  </a:solidFill>
                </a:rPr>
                <a:t>#d7df0f</a:t>
              </a:r>
              <a:endParaRPr lang="en-US" sz="650" b="0" baseline="0">
                <a:solidFill>
                  <a:schemeClr val="bg1"/>
                </a:solidFill>
              </a:endParaRPr>
            </a:p>
          </p:txBody>
        </p:sp>
        <p:sp>
          <p:nvSpPr>
            <p:cNvPr id="43" name="TextBox 42">
              <a:extLst>
                <a:ext uri="{FF2B5EF4-FFF2-40B4-BE49-F238E27FC236}">
                  <a16:creationId xmlns:a16="http://schemas.microsoft.com/office/drawing/2014/main" id="{94774BE1-E8A8-4B3B-8BFB-4338AE5E0F57}"/>
                </a:ext>
              </a:extLst>
            </p:cNvPr>
            <p:cNvSpPr txBox="1"/>
            <p:nvPr userDrawn="1"/>
          </p:nvSpPr>
          <p:spPr>
            <a:xfrm>
              <a:off x="254830" y="-1184220"/>
              <a:ext cx="1034323" cy="502069"/>
            </a:xfrm>
            <a:prstGeom prst="rect">
              <a:avLst/>
            </a:prstGeom>
            <a:noFill/>
          </p:spPr>
          <p:txBody>
            <a:bodyPr wrap="square" rtlCol="0">
              <a:spAutoFit/>
            </a:bodyPr>
            <a:lstStyle/>
            <a:p>
              <a:r>
                <a:rPr lang="en-US" sz="650" b="0">
                  <a:solidFill>
                    <a:schemeClr val="bg1"/>
                  </a:solidFill>
                </a:rPr>
                <a:t>BMC Mid Green</a:t>
              </a:r>
            </a:p>
            <a:p>
              <a:r>
                <a:rPr lang="en-US" sz="650" b="0">
                  <a:solidFill>
                    <a:schemeClr val="bg1"/>
                  </a:solidFill>
                </a:rPr>
                <a:t>R170 G204 B7</a:t>
              </a:r>
            </a:p>
            <a:p>
              <a:r>
                <a:rPr lang="en-US" sz="650" b="0">
                  <a:solidFill>
                    <a:schemeClr val="bg1"/>
                  </a:solidFill>
                </a:rPr>
                <a:t>#aacc07</a:t>
              </a:r>
              <a:endParaRPr lang="en-US" sz="650" b="0" baseline="0">
                <a:solidFill>
                  <a:schemeClr val="bg1"/>
                </a:solidFill>
              </a:endParaRPr>
            </a:p>
          </p:txBody>
        </p:sp>
        <p:sp>
          <p:nvSpPr>
            <p:cNvPr id="44" name="TextBox 43">
              <a:extLst>
                <a:ext uri="{FF2B5EF4-FFF2-40B4-BE49-F238E27FC236}">
                  <a16:creationId xmlns:a16="http://schemas.microsoft.com/office/drawing/2014/main" id="{87738964-DB68-46C8-A148-BC4452F2A0DF}"/>
                </a:ext>
              </a:extLst>
            </p:cNvPr>
            <p:cNvSpPr txBox="1"/>
            <p:nvPr userDrawn="1"/>
          </p:nvSpPr>
          <p:spPr>
            <a:xfrm>
              <a:off x="1364102" y="-1184220"/>
              <a:ext cx="1034323" cy="502069"/>
            </a:xfrm>
            <a:prstGeom prst="rect">
              <a:avLst/>
            </a:prstGeom>
            <a:noFill/>
          </p:spPr>
          <p:txBody>
            <a:bodyPr wrap="square" rtlCol="0">
              <a:spAutoFit/>
            </a:bodyPr>
            <a:lstStyle/>
            <a:p>
              <a:r>
                <a:rPr lang="nl-NL" sz="650" b="0">
                  <a:solidFill>
                    <a:schemeClr val="bg1"/>
                  </a:solidFill>
                </a:rPr>
                <a:t>BMC Green</a:t>
              </a:r>
            </a:p>
            <a:p>
              <a:r>
                <a:rPr lang="nl-NL" sz="650" b="0">
                  <a:solidFill>
                    <a:schemeClr val="bg1"/>
                  </a:solidFill>
                </a:rPr>
                <a:t>R127 G188 B0</a:t>
              </a:r>
            </a:p>
            <a:p>
              <a:r>
                <a:rPr lang="nl-NL" sz="650" b="0">
                  <a:solidFill>
                    <a:schemeClr val="bg1"/>
                  </a:solidFill>
                </a:rPr>
                <a:t>#7fbc00</a:t>
              </a:r>
              <a:endParaRPr lang="en-US" sz="650" b="0" baseline="0">
                <a:solidFill>
                  <a:schemeClr val="bg1"/>
                </a:solidFill>
              </a:endParaRPr>
            </a:p>
          </p:txBody>
        </p:sp>
      </p:grpSp>
      <p:sp>
        <p:nvSpPr>
          <p:cNvPr id="2" name="Slide Number Placeholder 1">
            <a:extLst>
              <a:ext uri="{FF2B5EF4-FFF2-40B4-BE49-F238E27FC236}">
                <a16:creationId xmlns:a16="http://schemas.microsoft.com/office/drawing/2014/main" id="{DBB3541E-78C6-4B12-B1EA-443EC4F38DB1}"/>
              </a:ext>
            </a:extLst>
          </p:cNvPr>
          <p:cNvSpPr>
            <a:spLocks noGrp="1"/>
          </p:cNvSpPr>
          <p:nvPr>
            <p:ph type="sldNum" sz="quarter" idx="4"/>
          </p:nvPr>
        </p:nvSpPr>
        <p:spPr>
          <a:xfrm>
            <a:off x="11168008" y="6356350"/>
            <a:ext cx="560759" cy="365125"/>
          </a:xfrm>
          <a:prstGeom prst="rect">
            <a:avLst/>
          </a:prstGeom>
        </p:spPr>
        <p:txBody>
          <a:bodyPr vert="horz" lIns="91440" tIns="45720" rIns="0" bIns="45720" rtlCol="0" anchor="ctr"/>
          <a:lstStyle>
            <a:lvl1pPr algn="r">
              <a:defRPr sz="1200">
                <a:solidFill>
                  <a:schemeClr val="tx1">
                    <a:tint val="75000"/>
                  </a:schemeClr>
                </a:solidFill>
              </a:defRPr>
            </a:lvl1pPr>
          </a:lstStyle>
          <a:p>
            <a:fld id="{365318EA-6EE5-49E4-B186-E0492C44FFEE}" type="slidenum">
              <a:rPr lang="en-US" smtClean="0"/>
              <a:t>‹#›</a:t>
            </a:fld>
            <a:endParaRPr lang="en-US"/>
          </a:p>
        </p:txBody>
      </p:sp>
    </p:spTree>
    <p:extLst>
      <p:ext uri="{BB962C8B-B14F-4D97-AF65-F5344CB8AC3E}">
        <p14:creationId xmlns:p14="http://schemas.microsoft.com/office/powerpoint/2010/main" val="1969367031"/>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8" r:id="rId13"/>
    <p:sldLayoutId id="2147484499" r:id="rId14"/>
    <p:sldLayoutId id="2147484500" r:id="rId15"/>
    <p:sldLayoutId id="2147484501" r:id="rId16"/>
    <p:sldLayoutId id="2147484502" r:id="rId17"/>
    <p:sldLayoutId id="2147484503" r:id="rId18"/>
    <p:sldLayoutId id="2147484504" r:id="rId19"/>
    <p:sldLayoutId id="2147484505" r:id="rId20"/>
  </p:sldLayoutIdLst>
  <p:hf hdr="0" dt="0"/>
  <p:txStyles>
    <p:titleStyle>
      <a:lvl1pPr algn="l" defTabSz="457101" rtl="0" eaLnBrk="1" latinLnBrk="0" hangingPunct="1">
        <a:spcBef>
          <a:spcPct val="0"/>
        </a:spcBef>
        <a:buNone/>
        <a:defRPr lang="en-US" sz="4800" b="1" kern="1200" cap="none" baseline="0" dirty="0">
          <a:solidFill>
            <a:schemeClr val="accent3"/>
          </a:solidFill>
          <a:latin typeface="+mn-lt"/>
          <a:ea typeface="+mn-ea"/>
          <a:cs typeface="+mn-cs"/>
        </a:defRPr>
      </a:lvl1pPr>
    </p:titleStyle>
    <p:bodyStyle>
      <a:lvl1pPr marL="0" indent="0" algn="l" defTabSz="457101" rtl="0" eaLnBrk="1" latinLnBrk="0" hangingPunct="1">
        <a:spcBef>
          <a:spcPct val="20000"/>
        </a:spcBef>
        <a:buFont typeface="Arial"/>
        <a:buNone/>
        <a:defRPr sz="2400" b="1" kern="1200">
          <a:solidFill>
            <a:schemeClr val="tx2"/>
          </a:solidFill>
          <a:latin typeface="+mn-lt"/>
          <a:ea typeface="+mn-ea"/>
          <a:cs typeface="+mn-cs"/>
        </a:defRPr>
      </a:lvl1pPr>
      <a:lvl2pPr marL="742797" indent="-285690" algn="l" defTabSz="457101" rtl="0" eaLnBrk="1" latinLnBrk="0" hangingPunct="1">
        <a:spcBef>
          <a:spcPct val="20000"/>
        </a:spcBef>
        <a:spcAft>
          <a:spcPts val="1200"/>
        </a:spcAft>
        <a:buFont typeface="Arial" panose="020B0604020202020204" pitchFamily="34" charset="0"/>
        <a:buChar char="•"/>
        <a:defRPr sz="2000" kern="1200">
          <a:solidFill>
            <a:schemeClr val="tx2"/>
          </a:solidFill>
          <a:latin typeface="+mn-lt"/>
          <a:ea typeface="+mn-ea"/>
          <a:cs typeface="+mn-cs"/>
        </a:defRPr>
      </a:lvl2pPr>
      <a:lvl3pPr marL="1142760" indent="-228553" algn="l" defTabSz="457101" rtl="0" eaLnBrk="1" latinLnBrk="0" hangingPunct="1">
        <a:spcBef>
          <a:spcPct val="20000"/>
        </a:spcBef>
        <a:spcAft>
          <a:spcPts val="1200"/>
        </a:spcAft>
        <a:buFont typeface="Arial"/>
        <a:buChar char="•"/>
        <a:defRPr sz="1800" kern="1200">
          <a:solidFill>
            <a:schemeClr val="tx2"/>
          </a:solidFill>
          <a:latin typeface="+mn-lt"/>
          <a:ea typeface="+mn-ea"/>
          <a:cs typeface="+mn-cs"/>
        </a:defRPr>
      </a:lvl3pPr>
      <a:lvl4pPr marL="1599867"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4pPr>
      <a:lvl5pPr marL="2056971" indent="-228553" algn="l" defTabSz="457101" rtl="0" eaLnBrk="1" latinLnBrk="0" hangingPunct="1">
        <a:spcBef>
          <a:spcPct val="20000"/>
        </a:spcBef>
        <a:spcAft>
          <a:spcPts val="1200"/>
        </a:spcAft>
        <a:buFont typeface="Arial"/>
        <a:buChar char="»"/>
        <a:defRPr sz="1600" kern="1200">
          <a:solidFill>
            <a:schemeClr val="tx2"/>
          </a:solidFill>
          <a:latin typeface="+mn-lt"/>
          <a:ea typeface="+mn-ea"/>
          <a:cs typeface="+mn-cs"/>
        </a:defRPr>
      </a:lvl5pPr>
      <a:lvl6pPr marL="2514079" indent="-228553" algn="l" defTabSz="457101" rtl="0" eaLnBrk="1" latinLnBrk="0" hangingPunct="1">
        <a:spcBef>
          <a:spcPct val="20000"/>
        </a:spcBef>
        <a:buFont typeface="Arial"/>
        <a:buChar char="•"/>
        <a:defRPr sz="2000" kern="1200">
          <a:solidFill>
            <a:schemeClr val="tx1"/>
          </a:solidFill>
          <a:latin typeface="+mn-lt"/>
          <a:ea typeface="+mn-ea"/>
          <a:cs typeface="+mn-cs"/>
        </a:defRPr>
      </a:lvl6pPr>
      <a:lvl7pPr marL="2971180" indent="-228553" algn="l" defTabSz="457101" rtl="0" eaLnBrk="1" latinLnBrk="0" hangingPunct="1">
        <a:spcBef>
          <a:spcPct val="20000"/>
        </a:spcBef>
        <a:buFont typeface="Arial"/>
        <a:buChar char="•"/>
        <a:defRPr sz="2000" kern="1200">
          <a:solidFill>
            <a:schemeClr val="tx1"/>
          </a:solidFill>
          <a:latin typeface="+mn-lt"/>
          <a:ea typeface="+mn-ea"/>
          <a:cs typeface="+mn-cs"/>
        </a:defRPr>
      </a:lvl7pPr>
      <a:lvl8pPr marL="3428287" indent="-228553" algn="l" defTabSz="457101" rtl="0" eaLnBrk="1" latinLnBrk="0" hangingPunct="1">
        <a:spcBef>
          <a:spcPct val="20000"/>
        </a:spcBef>
        <a:buFont typeface="Arial"/>
        <a:buChar char="•"/>
        <a:defRPr sz="2000" kern="1200">
          <a:solidFill>
            <a:schemeClr val="tx1"/>
          </a:solidFill>
          <a:latin typeface="+mn-lt"/>
          <a:ea typeface="+mn-ea"/>
          <a:cs typeface="+mn-cs"/>
        </a:defRPr>
      </a:lvl8pPr>
      <a:lvl9pPr marL="3885391" indent="-228553" algn="l" defTabSz="45710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01" rtl="0" eaLnBrk="1" latinLnBrk="0" hangingPunct="1">
        <a:defRPr sz="1900" kern="1200">
          <a:solidFill>
            <a:schemeClr val="tx1"/>
          </a:solidFill>
          <a:latin typeface="+mn-lt"/>
          <a:ea typeface="+mn-ea"/>
          <a:cs typeface="+mn-cs"/>
        </a:defRPr>
      </a:lvl1pPr>
      <a:lvl2pPr marL="457101" algn="l" defTabSz="457101" rtl="0" eaLnBrk="1" latinLnBrk="0" hangingPunct="1">
        <a:defRPr sz="1900" kern="1200">
          <a:solidFill>
            <a:schemeClr val="tx1"/>
          </a:solidFill>
          <a:latin typeface="+mn-lt"/>
          <a:ea typeface="+mn-ea"/>
          <a:cs typeface="+mn-cs"/>
        </a:defRPr>
      </a:lvl2pPr>
      <a:lvl3pPr marL="914209" algn="l" defTabSz="457101" rtl="0" eaLnBrk="1" latinLnBrk="0" hangingPunct="1">
        <a:defRPr sz="1900" kern="1200">
          <a:solidFill>
            <a:schemeClr val="tx1"/>
          </a:solidFill>
          <a:latin typeface="+mn-lt"/>
          <a:ea typeface="+mn-ea"/>
          <a:cs typeface="+mn-cs"/>
        </a:defRPr>
      </a:lvl3pPr>
      <a:lvl4pPr marL="1371313" algn="l" defTabSz="457101" rtl="0" eaLnBrk="1" latinLnBrk="0" hangingPunct="1">
        <a:defRPr sz="1900" kern="1200">
          <a:solidFill>
            <a:schemeClr val="tx1"/>
          </a:solidFill>
          <a:latin typeface="+mn-lt"/>
          <a:ea typeface="+mn-ea"/>
          <a:cs typeface="+mn-cs"/>
        </a:defRPr>
      </a:lvl4pPr>
      <a:lvl5pPr marL="1828420" algn="l" defTabSz="457101" rtl="0" eaLnBrk="1" latinLnBrk="0" hangingPunct="1">
        <a:defRPr sz="1900" kern="1200">
          <a:solidFill>
            <a:schemeClr val="tx1"/>
          </a:solidFill>
          <a:latin typeface="+mn-lt"/>
          <a:ea typeface="+mn-ea"/>
          <a:cs typeface="+mn-cs"/>
        </a:defRPr>
      </a:lvl5pPr>
      <a:lvl6pPr marL="2285521" algn="l" defTabSz="457101" rtl="0" eaLnBrk="1" latinLnBrk="0" hangingPunct="1">
        <a:defRPr sz="1900" kern="1200">
          <a:solidFill>
            <a:schemeClr val="tx1"/>
          </a:solidFill>
          <a:latin typeface="+mn-lt"/>
          <a:ea typeface="+mn-ea"/>
          <a:cs typeface="+mn-cs"/>
        </a:defRPr>
      </a:lvl6pPr>
      <a:lvl7pPr marL="2742629" algn="l" defTabSz="457101" rtl="0" eaLnBrk="1" latinLnBrk="0" hangingPunct="1">
        <a:defRPr sz="1900" kern="1200">
          <a:solidFill>
            <a:schemeClr val="tx1"/>
          </a:solidFill>
          <a:latin typeface="+mn-lt"/>
          <a:ea typeface="+mn-ea"/>
          <a:cs typeface="+mn-cs"/>
        </a:defRPr>
      </a:lvl7pPr>
      <a:lvl8pPr marL="3199733" algn="l" defTabSz="457101" rtl="0" eaLnBrk="1" latinLnBrk="0" hangingPunct="1">
        <a:defRPr sz="1900" kern="1200">
          <a:solidFill>
            <a:schemeClr val="tx1"/>
          </a:solidFill>
          <a:latin typeface="+mn-lt"/>
          <a:ea typeface="+mn-ea"/>
          <a:cs typeface="+mn-cs"/>
        </a:defRPr>
      </a:lvl8pPr>
      <a:lvl9pPr marL="3656840" algn="l" defTabSz="457101"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p15:clr>
            <a:srgbClr val="F26B43"/>
          </p15:clr>
        </p15:guide>
        <p15:guide id="2" orient="horz" pos="4152">
          <p15:clr>
            <a:srgbClr val="F26B43"/>
          </p15:clr>
        </p15:guide>
        <p15:guide id="3" orient="horz" pos="384">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10.xml"/><Relationship Id="rId5" Type="http://schemas.openxmlformats.org/officeDocument/2006/relationships/image" Target="../media/image28.png"/><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Box 219">
            <a:extLst>
              <a:ext uri="{FF2B5EF4-FFF2-40B4-BE49-F238E27FC236}">
                <a16:creationId xmlns:a16="http://schemas.microsoft.com/office/drawing/2014/main" id="{DA021444-F9EA-493C-A95B-83403BB67AD8}"/>
              </a:ext>
            </a:extLst>
          </p:cNvPr>
          <p:cNvSpPr txBox="1"/>
          <p:nvPr/>
        </p:nvSpPr>
        <p:spPr>
          <a:xfrm>
            <a:off x="260833" y="2477570"/>
            <a:ext cx="11670334" cy="2988000"/>
          </a:xfrm>
          <a:prstGeom prst="rect">
            <a:avLst/>
          </a:prstGeom>
          <a:solidFill>
            <a:srgbClr val="3980B2">
              <a:alpha val="10000"/>
            </a:srgbClr>
          </a:solidFill>
          <a:ln w="28575">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Arial" panose="020B0604020202020204" pitchFamily="34" charset="0"/>
            </a:endParaRPr>
          </a:p>
        </p:txBody>
      </p:sp>
      <p:sp>
        <p:nvSpPr>
          <p:cNvPr id="214" name="TextBox 213">
            <a:extLst>
              <a:ext uri="{FF2B5EF4-FFF2-40B4-BE49-F238E27FC236}">
                <a16:creationId xmlns:a16="http://schemas.microsoft.com/office/drawing/2014/main" id="{B7C516BB-56E8-6B42-8323-2B8D15DEB27E}"/>
              </a:ext>
            </a:extLst>
          </p:cNvPr>
          <p:cNvSpPr txBox="1"/>
          <p:nvPr/>
        </p:nvSpPr>
        <p:spPr>
          <a:xfrm>
            <a:off x="653566" y="2866164"/>
            <a:ext cx="1520012" cy="540000"/>
          </a:xfrm>
          <a:prstGeom prst="rect">
            <a:avLst/>
          </a:prstGeom>
          <a:solidFill>
            <a:schemeClr val="bg1">
              <a:lumMod val="95000"/>
            </a:schemeClr>
          </a:solidFill>
          <a:ln w="12700">
            <a:solidFill>
              <a:srgbClr val="FD830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pitchFamily="34" charset="0"/>
              <a:ea typeface="+mn-ea"/>
              <a:cs typeface="Arial" panose="020B0604020202020204" pitchFamily="34" charset="0"/>
            </a:endParaRPr>
          </a:p>
        </p:txBody>
      </p:sp>
      <p:pic>
        <p:nvPicPr>
          <p:cNvPr id="31" name="Picture 30"/>
          <p:cNvPicPr>
            <a:picLocks noChangeAspect="1"/>
          </p:cNvPicPr>
          <p:nvPr/>
        </p:nvPicPr>
        <p:blipFill>
          <a:blip r:embed="rId4"/>
          <a:stretch>
            <a:fillRect/>
          </a:stretch>
        </p:blipFill>
        <p:spPr>
          <a:xfrm>
            <a:off x="11581729" y="304657"/>
            <a:ext cx="252793" cy="249984"/>
          </a:xfrm>
          <a:prstGeom prst="rect">
            <a:avLst/>
          </a:prstGeom>
        </p:spPr>
      </p:pic>
      <p:cxnSp>
        <p:nvCxnSpPr>
          <p:cNvPr id="176" name="Straight Arrow Connector 175">
            <a:extLst>
              <a:ext uri="{FF2B5EF4-FFF2-40B4-BE49-F238E27FC236}">
                <a16:creationId xmlns:a16="http://schemas.microsoft.com/office/drawing/2014/main" id="{E21FF213-D60C-364D-98EB-C9A045F552E3}"/>
              </a:ext>
            </a:extLst>
          </p:cNvPr>
          <p:cNvCxnSpPr>
            <a:cxnSpLocks/>
            <a:stCxn id="214" idx="3"/>
          </p:cNvCxnSpPr>
          <p:nvPr/>
        </p:nvCxnSpPr>
        <p:spPr>
          <a:xfrm flipV="1">
            <a:off x="2173578" y="3128341"/>
            <a:ext cx="629615" cy="7823"/>
          </a:xfrm>
          <a:prstGeom prst="straightConnector1">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50" name="Freeform 1485">
            <a:extLst>
              <a:ext uri="{FF2B5EF4-FFF2-40B4-BE49-F238E27FC236}">
                <a16:creationId xmlns:a16="http://schemas.microsoft.com/office/drawing/2014/main" id="{6173A138-DE17-AF49-AC24-AF122EF68920}"/>
              </a:ext>
            </a:extLst>
          </p:cNvPr>
          <p:cNvSpPr>
            <a:spLocks noEditPoints="1"/>
          </p:cNvSpPr>
          <p:nvPr/>
        </p:nvSpPr>
        <p:spPr bwMode="auto">
          <a:xfrm>
            <a:off x="739337" y="2998759"/>
            <a:ext cx="216000" cy="288000"/>
          </a:xfrm>
          <a:custGeom>
            <a:avLst/>
            <a:gdLst>
              <a:gd name="T0" fmla="*/ 170 w 170"/>
              <a:gd name="T1" fmla="*/ 63 h 231"/>
              <a:gd name="T2" fmla="*/ 168 w 170"/>
              <a:gd name="T3" fmla="*/ 63 h 231"/>
              <a:gd name="T4" fmla="*/ 111 w 170"/>
              <a:gd name="T5" fmla="*/ 66 h 231"/>
              <a:gd name="T6" fmla="*/ 109 w 170"/>
              <a:gd name="T7" fmla="*/ 63 h 231"/>
              <a:gd name="T8" fmla="*/ 109 w 170"/>
              <a:gd name="T9" fmla="*/ 4 h 231"/>
              <a:gd name="T10" fmla="*/ 109 w 170"/>
              <a:gd name="T11" fmla="*/ 0 h 231"/>
              <a:gd name="T12" fmla="*/ 0 w 170"/>
              <a:gd name="T13" fmla="*/ 2 h 231"/>
              <a:gd name="T14" fmla="*/ 0 w 170"/>
              <a:gd name="T15" fmla="*/ 231 h 231"/>
              <a:gd name="T16" fmla="*/ 170 w 170"/>
              <a:gd name="T17" fmla="*/ 231 h 231"/>
              <a:gd name="T18" fmla="*/ 170 w 170"/>
              <a:gd name="T19" fmla="*/ 63 h 231"/>
              <a:gd name="T20" fmla="*/ 146 w 170"/>
              <a:gd name="T21" fmla="*/ 198 h 231"/>
              <a:gd name="T22" fmla="*/ 23 w 170"/>
              <a:gd name="T23" fmla="*/ 198 h 231"/>
              <a:gd name="T24" fmla="*/ 23 w 170"/>
              <a:gd name="T25" fmla="*/ 179 h 231"/>
              <a:gd name="T26" fmla="*/ 146 w 170"/>
              <a:gd name="T27" fmla="*/ 179 h 231"/>
              <a:gd name="T28" fmla="*/ 146 w 170"/>
              <a:gd name="T29" fmla="*/ 198 h 231"/>
              <a:gd name="T30" fmla="*/ 146 w 170"/>
              <a:gd name="T31" fmla="*/ 160 h 231"/>
              <a:gd name="T32" fmla="*/ 23 w 170"/>
              <a:gd name="T33" fmla="*/ 160 h 231"/>
              <a:gd name="T34" fmla="*/ 23 w 170"/>
              <a:gd name="T35" fmla="*/ 139 h 231"/>
              <a:gd name="T36" fmla="*/ 146 w 170"/>
              <a:gd name="T37" fmla="*/ 139 h 231"/>
              <a:gd name="T38" fmla="*/ 146 w 170"/>
              <a:gd name="T39" fmla="*/ 160 h 231"/>
              <a:gd name="T40" fmla="*/ 146 w 170"/>
              <a:gd name="T41" fmla="*/ 125 h 231"/>
              <a:gd name="T42" fmla="*/ 23 w 170"/>
              <a:gd name="T43" fmla="*/ 125 h 231"/>
              <a:gd name="T44" fmla="*/ 23 w 170"/>
              <a:gd name="T45" fmla="*/ 104 h 231"/>
              <a:gd name="T46" fmla="*/ 146 w 170"/>
              <a:gd name="T47" fmla="*/ 104 h 231"/>
              <a:gd name="T48" fmla="*/ 146 w 170"/>
              <a:gd name="T49" fmla="*/ 1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231">
                <a:moveTo>
                  <a:pt x="170" y="63"/>
                </a:moveTo>
                <a:lnTo>
                  <a:pt x="168" y="63"/>
                </a:lnTo>
                <a:lnTo>
                  <a:pt x="111" y="66"/>
                </a:lnTo>
                <a:lnTo>
                  <a:pt x="109" y="63"/>
                </a:lnTo>
                <a:lnTo>
                  <a:pt x="109" y="4"/>
                </a:lnTo>
                <a:lnTo>
                  <a:pt x="109" y="0"/>
                </a:lnTo>
                <a:lnTo>
                  <a:pt x="0" y="2"/>
                </a:lnTo>
                <a:lnTo>
                  <a:pt x="0" y="231"/>
                </a:lnTo>
                <a:lnTo>
                  <a:pt x="170" y="231"/>
                </a:lnTo>
                <a:lnTo>
                  <a:pt x="170" y="63"/>
                </a:lnTo>
                <a:close/>
                <a:moveTo>
                  <a:pt x="146" y="198"/>
                </a:moveTo>
                <a:lnTo>
                  <a:pt x="23" y="198"/>
                </a:lnTo>
                <a:lnTo>
                  <a:pt x="23" y="179"/>
                </a:lnTo>
                <a:lnTo>
                  <a:pt x="146" y="179"/>
                </a:lnTo>
                <a:lnTo>
                  <a:pt x="146" y="198"/>
                </a:lnTo>
                <a:close/>
                <a:moveTo>
                  <a:pt x="146" y="160"/>
                </a:moveTo>
                <a:lnTo>
                  <a:pt x="23" y="160"/>
                </a:lnTo>
                <a:lnTo>
                  <a:pt x="23" y="139"/>
                </a:lnTo>
                <a:lnTo>
                  <a:pt x="146" y="139"/>
                </a:lnTo>
                <a:lnTo>
                  <a:pt x="146" y="160"/>
                </a:lnTo>
                <a:close/>
                <a:moveTo>
                  <a:pt x="146" y="125"/>
                </a:moveTo>
                <a:lnTo>
                  <a:pt x="23" y="125"/>
                </a:lnTo>
                <a:lnTo>
                  <a:pt x="23" y="104"/>
                </a:lnTo>
                <a:lnTo>
                  <a:pt x="146" y="104"/>
                </a:lnTo>
                <a:lnTo>
                  <a:pt x="146" y="12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Calibri" panose="020F0502020204030204" pitchFamily="34" charset="0"/>
              <a:ea typeface="+mn-ea"/>
              <a:cs typeface="Arial" panose="020B0604020202020204" pitchFamily="34" charset="0"/>
            </a:endParaRPr>
          </a:p>
        </p:txBody>
      </p:sp>
      <p:sp>
        <p:nvSpPr>
          <p:cNvPr id="151" name="TextBox 90">
            <a:extLst>
              <a:ext uri="{FF2B5EF4-FFF2-40B4-BE49-F238E27FC236}">
                <a16:creationId xmlns:a16="http://schemas.microsoft.com/office/drawing/2014/main" id="{774BEE18-1991-B142-ADE6-55516BF05D95}"/>
              </a:ext>
            </a:extLst>
          </p:cNvPr>
          <p:cNvSpPr txBox="1">
            <a:spLocks noChangeArrowheads="1"/>
          </p:cNvSpPr>
          <p:nvPr/>
        </p:nvSpPr>
        <p:spPr bwMode="auto">
          <a:xfrm>
            <a:off x="1165015" y="2952847"/>
            <a:ext cx="822111" cy="341945"/>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*.json jobs-as-code file</a:t>
            </a:r>
          </a:p>
        </p:txBody>
      </p:sp>
      <p:sp>
        <p:nvSpPr>
          <p:cNvPr id="206" name="Freeform 1485">
            <a:extLst>
              <a:ext uri="{FF2B5EF4-FFF2-40B4-BE49-F238E27FC236}">
                <a16:creationId xmlns:a16="http://schemas.microsoft.com/office/drawing/2014/main" id="{70D41FD5-E3D5-4943-AE4D-F2E5BBD17B80}"/>
              </a:ext>
            </a:extLst>
          </p:cNvPr>
          <p:cNvSpPr>
            <a:spLocks noEditPoints="1"/>
          </p:cNvSpPr>
          <p:nvPr/>
        </p:nvSpPr>
        <p:spPr bwMode="auto">
          <a:xfrm>
            <a:off x="8422835" y="4037529"/>
            <a:ext cx="216000" cy="288000"/>
          </a:xfrm>
          <a:custGeom>
            <a:avLst/>
            <a:gdLst>
              <a:gd name="T0" fmla="*/ 170 w 170"/>
              <a:gd name="T1" fmla="*/ 63 h 231"/>
              <a:gd name="T2" fmla="*/ 168 w 170"/>
              <a:gd name="T3" fmla="*/ 63 h 231"/>
              <a:gd name="T4" fmla="*/ 111 w 170"/>
              <a:gd name="T5" fmla="*/ 66 h 231"/>
              <a:gd name="T6" fmla="*/ 109 w 170"/>
              <a:gd name="T7" fmla="*/ 63 h 231"/>
              <a:gd name="T8" fmla="*/ 109 w 170"/>
              <a:gd name="T9" fmla="*/ 4 h 231"/>
              <a:gd name="T10" fmla="*/ 109 w 170"/>
              <a:gd name="T11" fmla="*/ 0 h 231"/>
              <a:gd name="T12" fmla="*/ 0 w 170"/>
              <a:gd name="T13" fmla="*/ 2 h 231"/>
              <a:gd name="T14" fmla="*/ 0 w 170"/>
              <a:gd name="T15" fmla="*/ 231 h 231"/>
              <a:gd name="T16" fmla="*/ 170 w 170"/>
              <a:gd name="T17" fmla="*/ 231 h 231"/>
              <a:gd name="T18" fmla="*/ 170 w 170"/>
              <a:gd name="T19" fmla="*/ 63 h 231"/>
              <a:gd name="T20" fmla="*/ 146 w 170"/>
              <a:gd name="T21" fmla="*/ 198 h 231"/>
              <a:gd name="T22" fmla="*/ 23 w 170"/>
              <a:gd name="T23" fmla="*/ 198 h 231"/>
              <a:gd name="T24" fmla="*/ 23 w 170"/>
              <a:gd name="T25" fmla="*/ 179 h 231"/>
              <a:gd name="T26" fmla="*/ 146 w 170"/>
              <a:gd name="T27" fmla="*/ 179 h 231"/>
              <a:gd name="T28" fmla="*/ 146 w 170"/>
              <a:gd name="T29" fmla="*/ 198 h 231"/>
              <a:gd name="T30" fmla="*/ 146 w 170"/>
              <a:gd name="T31" fmla="*/ 160 h 231"/>
              <a:gd name="T32" fmla="*/ 23 w 170"/>
              <a:gd name="T33" fmla="*/ 160 h 231"/>
              <a:gd name="T34" fmla="*/ 23 w 170"/>
              <a:gd name="T35" fmla="*/ 139 h 231"/>
              <a:gd name="T36" fmla="*/ 146 w 170"/>
              <a:gd name="T37" fmla="*/ 139 h 231"/>
              <a:gd name="T38" fmla="*/ 146 w 170"/>
              <a:gd name="T39" fmla="*/ 160 h 231"/>
              <a:gd name="T40" fmla="*/ 146 w 170"/>
              <a:gd name="T41" fmla="*/ 125 h 231"/>
              <a:gd name="T42" fmla="*/ 23 w 170"/>
              <a:gd name="T43" fmla="*/ 125 h 231"/>
              <a:gd name="T44" fmla="*/ 23 w 170"/>
              <a:gd name="T45" fmla="*/ 104 h 231"/>
              <a:gd name="T46" fmla="*/ 146 w 170"/>
              <a:gd name="T47" fmla="*/ 104 h 231"/>
              <a:gd name="T48" fmla="*/ 146 w 170"/>
              <a:gd name="T49" fmla="*/ 1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0" h="231">
                <a:moveTo>
                  <a:pt x="170" y="63"/>
                </a:moveTo>
                <a:lnTo>
                  <a:pt x="168" y="63"/>
                </a:lnTo>
                <a:lnTo>
                  <a:pt x="111" y="66"/>
                </a:lnTo>
                <a:lnTo>
                  <a:pt x="109" y="63"/>
                </a:lnTo>
                <a:lnTo>
                  <a:pt x="109" y="4"/>
                </a:lnTo>
                <a:lnTo>
                  <a:pt x="109" y="0"/>
                </a:lnTo>
                <a:lnTo>
                  <a:pt x="0" y="2"/>
                </a:lnTo>
                <a:lnTo>
                  <a:pt x="0" y="231"/>
                </a:lnTo>
                <a:lnTo>
                  <a:pt x="170" y="231"/>
                </a:lnTo>
                <a:lnTo>
                  <a:pt x="170" y="63"/>
                </a:lnTo>
                <a:close/>
                <a:moveTo>
                  <a:pt x="146" y="198"/>
                </a:moveTo>
                <a:lnTo>
                  <a:pt x="23" y="198"/>
                </a:lnTo>
                <a:lnTo>
                  <a:pt x="23" y="179"/>
                </a:lnTo>
                <a:lnTo>
                  <a:pt x="146" y="179"/>
                </a:lnTo>
                <a:lnTo>
                  <a:pt x="146" y="198"/>
                </a:lnTo>
                <a:close/>
                <a:moveTo>
                  <a:pt x="146" y="160"/>
                </a:moveTo>
                <a:lnTo>
                  <a:pt x="23" y="160"/>
                </a:lnTo>
                <a:lnTo>
                  <a:pt x="23" y="139"/>
                </a:lnTo>
                <a:lnTo>
                  <a:pt x="146" y="139"/>
                </a:lnTo>
                <a:lnTo>
                  <a:pt x="146" y="160"/>
                </a:lnTo>
                <a:close/>
                <a:moveTo>
                  <a:pt x="146" y="125"/>
                </a:moveTo>
                <a:lnTo>
                  <a:pt x="23" y="125"/>
                </a:lnTo>
                <a:lnTo>
                  <a:pt x="23" y="104"/>
                </a:lnTo>
                <a:lnTo>
                  <a:pt x="146" y="104"/>
                </a:lnTo>
                <a:lnTo>
                  <a:pt x="146" y="125"/>
                </a:ln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Calibri" panose="020F0502020204030204" pitchFamily="34" charset="0"/>
              <a:ea typeface="+mn-ea"/>
              <a:cs typeface="Arial" panose="020B0604020202020204" pitchFamily="34" charset="0"/>
            </a:endParaRPr>
          </a:p>
        </p:txBody>
      </p:sp>
      <p:grpSp>
        <p:nvGrpSpPr>
          <p:cNvPr id="236" name="Group 235">
            <a:extLst>
              <a:ext uri="{FF2B5EF4-FFF2-40B4-BE49-F238E27FC236}">
                <a16:creationId xmlns:a16="http://schemas.microsoft.com/office/drawing/2014/main" id="{8EC38301-5A13-B846-A420-07D33A9A1E75}"/>
              </a:ext>
            </a:extLst>
          </p:cNvPr>
          <p:cNvGrpSpPr/>
          <p:nvPr/>
        </p:nvGrpSpPr>
        <p:grpSpPr>
          <a:xfrm>
            <a:off x="5844155" y="2977436"/>
            <a:ext cx="297683" cy="344354"/>
            <a:chOff x="8457909" y="5101288"/>
            <a:chExt cx="297683" cy="344354"/>
          </a:xfrm>
          <a:solidFill>
            <a:srgbClr val="525153"/>
          </a:solidFill>
        </p:grpSpPr>
        <p:sp>
          <p:nvSpPr>
            <p:cNvPr id="237" name="Freeform 514">
              <a:extLst>
                <a:ext uri="{FF2B5EF4-FFF2-40B4-BE49-F238E27FC236}">
                  <a16:creationId xmlns:a16="http://schemas.microsoft.com/office/drawing/2014/main" id="{DDE738FD-E660-C749-88C0-214AC6FBA92D}"/>
                </a:ext>
              </a:extLst>
            </p:cNvPr>
            <p:cNvSpPr>
              <a:spLocks/>
            </p:cNvSpPr>
            <p:nvPr/>
          </p:nvSpPr>
          <p:spPr bwMode="auto">
            <a:xfrm>
              <a:off x="8519717" y="5218595"/>
              <a:ext cx="32796" cy="36580"/>
            </a:xfrm>
            <a:custGeom>
              <a:avLst/>
              <a:gdLst>
                <a:gd name="T0" fmla="*/ 19 w 26"/>
                <a:gd name="T1" fmla="*/ 28 h 28"/>
                <a:gd name="T2" fmla="*/ 14 w 26"/>
                <a:gd name="T3" fmla="*/ 26 h 28"/>
                <a:gd name="T4" fmla="*/ 2 w 26"/>
                <a:gd name="T5" fmla="*/ 11 h 28"/>
                <a:gd name="T6" fmla="*/ 2 w 26"/>
                <a:gd name="T7" fmla="*/ 3 h 28"/>
                <a:gd name="T8" fmla="*/ 11 w 26"/>
                <a:gd name="T9" fmla="*/ 3 h 28"/>
                <a:gd name="T10" fmla="*/ 24 w 26"/>
                <a:gd name="T11" fmla="*/ 18 h 28"/>
                <a:gd name="T12" fmla="*/ 23 w 26"/>
                <a:gd name="T13" fmla="*/ 27 h 28"/>
                <a:gd name="T14" fmla="*/ 19 w 2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8">
                  <a:moveTo>
                    <a:pt x="19" y="28"/>
                  </a:moveTo>
                  <a:cubicBezTo>
                    <a:pt x="17" y="28"/>
                    <a:pt x="16" y="27"/>
                    <a:pt x="14" y="26"/>
                  </a:cubicBezTo>
                  <a:cubicBezTo>
                    <a:pt x="2" y="11"/>
                    <a:pt x="2" y="11"/>
                    <a:pt x="2" y="11"/>
                  </a:cubicBezTo>
                  <a:cubicBezTo>
                    <a:pt x="0" y="8"/>
                    <a:pt x="0" y="5"/>
                    <a:pt x="2" y="3"/>
                  </a:cubicBezTo>
                  <a:cubicBezTo>
                    <a:pt x="5" y="0"/>
                    <a:pt x="9" y="1"/>
                    <a:pt x="11" y="3"/>
                  </a:cubicBezTo>
                  <a:cubicBezTo>
                    <a:pt x="24" y="18"/>
                    <a:pt x="24" y="18"/>
                    <a:pt x="24" y="18"/>
                  </a:cubicBezTo>
                  <a:cubicBezTo>
                    <a:pt x="26" y="21"/>
                    <a:pt x="25" y="24"/>
                    <a:pt x="23" y="27"/>
                  </a:cubicBezTo>
                  <a:cubicBezTo>
                    <a:pt x="22" y="28"/>
                    <a:pt x="20" y="28"/>
                    <a:pt x="19" y="28"/>
                  </a:cubicBezTo>
                  <a:close/>
                </a:path>
              </a:pathLst>
            </a:custGeom>
            <a:grpFill/>
            <a:ln w="9525">
              <a:solidFill>
                <a:srgbClr val="525153"/>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238" name="Freeform 515">
              <a:extLst>
                <a:ext uri="{FF2B5EF4-FFF2-40B4-BE49-F238E27FC236}">
                  <a16:creationId xmlns:a16="http://schemas.microsoft.com/office/drawing/2014/main" id="{6F29DDA2-6890-414F-9B99-653C818C121C}"/>
                </a:ext>
              </a:extLst>
            </p:cNvPr>
            <p:cNvSpPr>
              <a:spLocks/>
            </p:cNvSpPr>
            <p:nvPr/>
          </p:nvSpPr>
          <p:spPr bwMode="auto">
            <a:xfrm>
              <a:off x="8537376" y="5202197"/>
              <a:ext cx="59285" cy="56762"/>
            </a:xfrm>
            <a:custGeom>
              <a:avLst/>
              <a:gdLst>
                <a:gd name="T0" fmla="*/ 7 w 46"/>
                <a:gd name="T1" fmla="*/ 44 h 44"/>
                <a:gd name="T2" fmla="*/ 3 w 46"/>
                <a:gd name="T3" fmla="*/ 42 h 44"/>
                <a:gd name="T4" fmla="*/ 3 w 46"/>
                <a:gd name="T5" fmla="*/ 33 h 44"/>
                <a:gd name="T6" fmla="*/ 36 w 46"/>
                <a:gd name="T7" fmla="*/ 2 h 44"/>
                <a:gd name="T8" fmla="*/ 44 w 46"/>
                <a:gd name="T9" fmla="*/ 3 h 44"/>
                <a:gd name="T10" fmla="*/ 44 w 46"/>
                <a:gd name="T11" fmla="*/ 11 h 44"/>
                <a:gd name="T12" fmla="*/ 11 w 46"/>
                <a:gd name="T13" fmla="*/ 42 h 44"/>
                <a:gd name="T14" fmla="*/ 7 w 4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4">
                  <a:moveTo>
                    <a:pt x="7" y="44"/>
                  </a:moveTo>
                  <a:cubicBezTo>
                    <a:pt x="5" y="44"/>
                    <a:pt x="4" y="43"/>
                    <a:pt x="3" y="42"/>
                  </a:cubicBezTo>
                  <a:cubicBezTo>
                    <a:pt x="0" y="39"/>
                    <a:pt x="0" y="35"/>
                    <a:pt x="3" y="33"/>
                  </a:cubicBezTo>
                  <a:cubicBezTo>
                    <a:pt x="36" y="2"/>
                    <a:pt x="36" y="2"/>
                    <a:pt x="36" y="2"/>
                  </a:cubicBezTo>
                  <a:cubicBezTo>
                    <a:pt x="38" y="0"/>
                    <a:pt x="42" y="0"/>
                    <a:pt x="44" y="3"/>
                  </a:cubicBezTo>
                  <a:cubicBezTo>
                    <a:pt x="46" y="5"/>
                    <a:pt x="46" y="9"/>
                    <a:pt x="44" y="11"/>
                  </a:cubicBezTo>
                  <a:cubicBezTo>
                    <a:pt x="11" y="42"/>
                    <a:pt x="11" y="42"/>
                    <a:pt x="11" y="42"/>
                  </a:cubicBezTo>
                  <a:cubicBezTo>
                    <a:pt x="10" y="43"/>
                    <a:pt x="8" y="44"/>
                    <a:pt x="7" y="44"/>
                  </a:cubicBezTo>
                  <a:close/>
                </a:path>
              </a:pathLst>
            </a:custGeom>
            <a:grpFill/>
            <a:ln w="9525">
              <a:solidFill>
                <a:srgbClr val="525153"/>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239" name="Freeform 516">
              <a:extLst>
                <a:ext uri="{FF2B5EF4-FFF2-40B4-BE49-F238E27FC236}">
                  <a16:creationId xmlns:a16="http://schemas.microsoft.com/office/drawing/2014/main" id="{D4375201-9EAE-3944-9149-9ED25A86DDA3}"/>
                </a:ext>
              </a:extLst>
            </p:cNvPr>
            <p:cNvSpPr>
              <a:spLocks/>
            </p:cNvSpPr>
            <p:nvPr/>
          </p:nvSpPr>
          <p:spPr bwMode="auto">
            <a:xfrm>
              <a:off x="8457909" y="5101288"/>
              <a:ext cx="156410" cy="344354"/>
            </a:xfrm>
            <a:custGeom>
              <a:avLst/>
              <a:gdLst>
                <a:gd name="T0" fmla="*/ 114 w 121"/>
                <a:gd name="T1" fmla="*/ 267 h 267"/>
                <a:gd name="T2" fmla="*/ 112 w 121"/>
                <a:gd name="T3" fmla="*/ 267 h 267"/>
                <a:gd name="T4" fmla="*/ 111 w 121"/>
                <a:gd name="T5" fmla="*/ 266 h 267"/>
                <a:gd name="T6" fmla="*/ 27 w 121"/>
                <a:gd name="T7" fmla="*/ 204 h 267"/>
                <a:gd name="T8" fmla="*/ 0 w 121"/>
                <a:gd name="T9" fmla="*/ 110 h 267"/>
                <a:gd name="T10" fmla="*/ 1 w 121"/>
                <a:gd name="T11" fmla="*/ 76 h 267"/>
                <a:gd name="T12" fmla="*/ 4 w 121"/>
                <a:gd name="T13" fmla="*/ 43 h 267"/>
                <a:gd name="T14" fmla="*/ 9 w 121"/>
                <a:gd name="T15" fmla="*/ 41 h 267"/>
                <a:gd name="T16" fmla="*/ 110 w 121"/>
                <a:gd name="T17" fmla="*/ 2 h 267"/>
                <a:gd name="T18" fmla="*/ 116 w 121"/>
                <a:gd name="T19" fmla="*/ 1 h 267"/>
                <a:gd name="T20" fmla="*/ 120 w 121"/>
                <a:gd name="T21" fmla="*/ 6 h 267"/>
                <a:gd name="T22" fmla="*/ 120 w 121"/>
                <a:gd name="T23" fmla="*/ 7 h 267"/>
                <a:gd name="T24" fmla="*/ 117 w 121"/>
                <a:gd name="T25" fmla="*/ 12 h 267"/>
                <a:gd name="T26" fmla="*/ 14 w 121"/>
                <a:gd name="T27" fmla="*/ 53 h 267"/>
                <a:gd name="T28" fmla="*/ 12 w 121"/>
                <a:gd name="T29" fmla="*/ 110 h 267"/>
                <a:gd name="T30" fmla="*/ 37 w 121"/>
                <a:gd name="T31" fmla="*/ 197 h 267"/>
                <a:gd name="T32" fmla="*/ 116 w 121"/>
                <a:gd name="T33" fmla="*/ 255 h 267"/>
                <a:gd name="T34" fmla="*/ 117 w 121"/>
                <a:gd name="T35" fmla="*/ 256 h 267"/>
                <a:gd name="T36" fmla="*/ 120 w 121"/>
                <a:gd name="T37" fmla="*/ 264 h 267"/>
                <a:gd name="T38" fmla="*/ 114 w 121"/>
                <a:gd name="T3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267">
                  <a:moveTo>
                    <a:pt x="114" y="267"/>
                  </a:moveTo>
                  <a:cubicBezTo>
                    <a:pt x="114" y="267"/>
                    <a:pt x="113" y="267"/>
                    <a:pt x="112" y="267"/>
                  </a:cubicBezTo>
                  <a:cubicBezTo>
                    <a:pt x="111" y="266"/>
                    <a:pt x="111" y="266"/>
                    <a:pt x="111" y="266"/>
                  </a:cubicBezTo>
                  <a:cubicBezTo>
                    <a:pt x="71" y="249"/>
                    <a:pt x="45" y="229"/>
                    <a:pt x="27" y="204"/>
                  </a:cubicBezTo>
                  <a:cubicBezTo>
                    <a:pt x="10" y="180"/>
                    <a:pt x="1" y="148"/>
                    <a:pt x="0" y="110"/>
                  </a:cubicBezTo>
                  <a:cubicBezTo>
                    <a:pt x="0" y="107"/>
                    <a:pt x="1" y="91"/>
                    <a:pt x="1" y="76"/>
                  </a:cubicBezTo>
                  <a:cubicBezTo>
                    <a:pt x="2" y="45"/>
                    <a:pt x="2" y="45"/>
                    <a:pt x="4" y="43"/>
                  </a:cubicBezTo>
                  <a:cubicBezTo>
                    <a:pt x="6" y="41"/>
                    <a:pt x="7" y="41"/>
                    <a:pt x="9" y="41"/>
                  </a:cubicBezTo>
                  <a:cubicBezTo>
                    <a:pt x="68" y="44"/>
                    <a:pt x="110" y="3"/>
                    <a:pt x="110" y="2"/>
                  </a:cubicBezTo>
                  <a:cubicBezTo>
                    <a:pt x="112" y="1"/>
                    <a:pt x="114" y="0"/>
                    <a:pt x="116" y="1"/>
                  </a:cubicBezTo>
                  <a:cubicBezTo>
                    <a:pt x="119" y="1"/>
                    <a:pt x="120" y="4"/>
                    <a:pt x="120" y="6"/>
                  </a:cubicBezTo>
                  <a:cubicBezTo>
                    <a:pt x="120" y="7"/>
                    <a:pt x="120" y="7"/>
                    <a:pt x="120" y="7"/>
                  </a:cubicBezTo>
                  <a:cubicBezTo>
                    <a:pt x="120" y="9"/>
                    <a:pt x="119" y="11"/>
                    <a:pt x="117" y="12"/>
                  </a:cubicBezTo>
                  <a:cubicBezTo>
                    <a:pt x="108" y="20"/>
                    <a:pt x="69" y="54"/>
                    <a:pt x="14" y="53"/>
                  </a:cubicBezTo>
                  <a:cubicBezTo>
                    <a:pt x="13" y="67"/>
                    <a:pt x="12" y="105"/>
                    <a:pt x="12" y="110"/>
                  </a:cubicBezTo>
                  <a:cubicBezTo>
                    <a:pt x="13" y="145"/>
                    <a:pt x="22" y="175"/>
                    <a:pt x="37" y="197"/>
                  </a:cubicBezTo>
                  <a:cubicBezTo>
                    <a:pt x="53" y="220"/>
                    <a:pt x="78" y="238"/>
                    <a:pt x="116" y="255"/>
                  </a:cubicBezTo>
                  <a:cubicBezTo>
                    <a:pt x="117" y="256"/>
                    <a:pt x="117" y="256"/>
                    <a:pt x="117" y="256"/>
                  </a:cubicBezTo>
                  <a:cubicBezTo>
                    <a:pt x="120" y="257"/>
                    <a:pt x="121" y="261"/>
                    <a:pt x="120" y="264"/>
                  </a:cubicBezTo>
                  <a:cubicBezTo>
                    <a:pt x="119" y="266"/>
                    <a:pt x="117" y="267"/>
                    <a:pt x="114" y="267"/>
                  </a:cubicBezTo>
                  <a:close/>
                </a:path>
              </a:pathLst>
            </a:custGeom>
            <a:grpFill/>
            <a:ln w="9525">
              <a:solidFill>
                <a:srgbClr val="525153"/>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240" name="Freeform 517">
              <a:extLst>
                <a:ext uri="{FF2B5EF4-FFF2-40B4-BE49-F238E27FC236}">
                  <a16:creationId xmlns:a16="http://schemas.microsoft.com/office/drawing/2014/main" id="{31EC95B8-37A9-2043-ACEE-7B8BCA9BA70A}"/>
                </a:ext>
              </a:extLst>
            </p:cNvPr>
            <p:cNvSpPr>
              <a:spLocks/>
            </p:cNvSpPr>
            <p:nvPr/>
          </p:nvSpPr>
          <p:spPr bwMode="auto">
            <a:xfrm>
              <a:off x="8599182" y="5101288"/>
              <a:ext cx="156410" cy="344354"/>
            </a:xfrm>
            <a:custGeom>
              <a:avLst/>
              <a:gdLst>
                <a:gd name="T0" fmla="*/ 7 w 121"/>
                <a:gd name="T1" fmla="*/ 267 h 267"/>
                <a:gd name="T2" fmla="*/ 2 w 121"/>
                <a:gd name="T3" fmla="*/ 264 h 267"/>
                <a:gd name="T4" fmla="*/ 5 w 121"/>
                <a:gd name="T5" fmla="*/ 256 h 267"/>
                <a:gd name="T6" fmla="*/ 6 w 121"/>
                <a:gd name="T7" fmla="*/ 255 h 267"/>
                <a:gd name="T8" fmla="*/ 84 w 121"/>
                <a:gd name="T9" fmla="*/ 197 h 267"/>
                <a:gd name="T10" fmla="*/ 109 w 121"/>
                <a:gd name="T11" fmla="*/ 110 h 267"/>
                <a:gd name="T12" fmla="*/ 108 w 121"/>
                <a:gd name="T13" fmla="*/ 53 h 267"/>
                <a:gd name="T14" fmla="*/ 105 w 121"/>
                <a:gd name="T15" fmla="*/ 53 h 267"/>
                <a:gd name="T16" fmla="*/ 4 w 121"/>
                <a:gd name="T17" fmla="*/ 12 h 267"/>
                <a:gd name="T18" fmla="*/ 1 w 121"/>
                <a:gd name="T19" fmla="*/ 7 h 267"/>
                <a:gd name="T20" fmla="*/ 1 w 121"/>
                <a:gd name="T21" fmla="*/ 6 h 267"/>
                <a:gd name="T22" fmla="*/ 5 w 121"/>
                <a:gd name="T23" fmla="*/ 1 h 267"/>
                <a:gd name="T24" fmla="*/ 11 w 121"/>
                <a:gd name="T25" fmla="*/ 2 h 267"/>
                <a:gd name="T26" fmla="*/ 112 w 121"/>
                <a:gd name="T27" fmla="*/ 41 h 267"/>
                <a:gd name="T28" fmla="*/ 117 w 121"/>
                <a:gd name="T29" fmla="*/ 43 h 267"/>
                <a:gd name="T30" fmla="*/ 120 w 121"/>
                <a:gd name="T31" fmla="*/ 76 h 267"/>
                <a:gd name="T32" fmla="*/ 121 w 121"/>
                <a:gd name="T33" fmla="*/ 110 h 267"/>
                <a:gd name="T34" fmla="*/ 94 w 121"/>
                <a:gd name="T35" fmla="*/ 204 h 267"/>
                <a:gd name="T36" fmla="*/ 11 w 121"/>
                <a:gd name="T37" fmla="*/ 266 h 267"/>
                <a:gd name="T38" fmla="*/ 9 w 121"/>
                <a:gd name="T39" fmla="*/ 267 h 267"/>
                <a:gd name="T40" fmla="*/ 7 w 121"/>
                <a:gd name="T41"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267">
                  <a:moveTo>
                    <a:pt x="7" y="267"/>
                  </a:moveTo>
                  <a:cubicBezTo>
                    <a:pt x="5" y="267"/>
                    <a:pt x="3" y="266"/>
                    <a:pt x="2" y="264"/>
                  </a:cubicBezTo>
                  <a:cubicBezTo>
                    <a:pt x="0" y="261"/>
                    <a:pt x="2" y="257"/>
                    <a:pt x="5" y="256"/>
                  </a:cubicBezTo>
                  <a:cubicBezTo>
                    <a:pt x="6" y="255"/>
                    <a:pt x="6" y="255"/>
                    <a:pt x="6" y="255"/>
                  </a:cubicBezTo>
                  <a:cubicBezTo>
                    <a:pt x="43" y="238"/>
                    <a:pt x="68" y="220"/>
                    <a:pt x="84" y="197"/>
                  </a:cubicBezTo>
                  <a:cubicBezTo>
                    <a:pt x="100" y="175"/>
                    <a:pt x="108" y="145"/>
                    <a:pt x="109" y="110"/>
                  </a:cubicBezTo>
                  <a:cubicBezTo>
                    <a:pt x="109" y="105"/>
                    <a:pt x="108" y="67"/>
                    <a:pt x="108" y="53"/>
                  </a:cubicBezTo>
                  <a:cubicBezTo>
                    <a:pt x="107" y="53"/>
                    <a:pt x="106" y="53"/>
                    <a:pt x="105" y="53"/>
                  </a:cubicBezTo>
                  <a:cubicBezTo>
                    <a:pt x="51" y="53"/>
                    <a:pt x="12" y="20"/>
                    <a:pt x="4" y="12"/>
                  </a:cubicBezTo>
                  <a:cubicBezTo>
                    <a:pt x="2" y="11"/>
                    <a:pt x="1" y="9"/>
                    <a:pt x="1" y="7"/>
                  </a:cubicBezTo>
                  <a:cubicBezTo>
                    <a:pt x="1" y="6"/>
                    <a:pt x="1" y="6"/>
                    <a:pt x="1" y="6"/>
                  </a:cubicBezTo>
                  <a:cubicBezTo>
                    <a:pt x="1" y="4"/>
                    <a:pt x="3" y="1"/>
                    <a:pt x="5" y="1"/>
                  </a:cubicBezTo>
                  <a:cubicBezTo>
                    <a:pt x="8" y="0"/>
                    <a:pt x="10" y="1"/>
                    <a:pt x="11" y="2"/>
                  </a:cubicBezTo>
                  <a:cubicBezTo>
                    <a:pt x="12" y="3"/>
                    <a:pt x="53" y="44"/>
                    <a:pt x="112" y="41"/>
                  </a:cubicBezTo>
                  <a:cubicBezTo>
                    <a:pt x="114" y="41"/>
                    <a:pt x="116" y="41"/>
                    <a:pt x="117" y="43"/>
                  </a:cubicBezTo>
                  <a:cubicBezTo>
                    <a:pt x="119" y="45"/>
                    <a:pt x="119" y="45"/>
                    <a:pt x="120" y="76"/>
                  </a:cubicBezTo>
                  <a:cubicBezTo>
                    <a:pt x="121" y="91"/>
                    <a:pt x="121" y="107"/>
                    <a:pt x="121" y="110"/>
                  </a:cubicBezTo>
                  <a:cubicBezTo>
                    <a:pt x="120" y="148"/>
                    <a:pt x="111" y="180"/>
                    <a:pt x="94" y="204"/>
                  </a:cubicBezTo>
                  <a:cubicBezTo>
                    <a:pt x="77" y="229"/>
                    <a:pt x="50" y="249"/>
                    <a:pt x="11" y="266"/>
                  </a:cubicBezTo>
                  <a:cubicBezTo>
                    <a:pt x="9" y="267"/>
                    <a:pt x="9" y="267"/>
                    <a:pt x="9" y="267"/>
                  </a:cubicBezTo>
                  <a:cubicBezTo>
                    <a:pt x="9" y="267"/>
                    <a:pt x="8" y="267"/>
                    <a:pt x="7" y="267"/>
                  </a:cubicBezTo>
                  <a:close/>
                </a:path>
              </a:pathLst>
            </a:custGeom>
            <a:grpFill/>
            <a:ln w="9525">
              <a:solidFill>
                <a:srgbClr val="525153"/>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241" name="Freeform 518">
              <a:extLst>
                <a:ext uri="{FF2B5EF4-FFF2-40B4-BE49-F238E27FC236}">
                  <a16:creationId xmlns:a16="http://schemas.microsoft.com/office/drawing/2014/main" id="{84E9B41F-5495-A34C-85A3-7A8CCE6E21C8}"/>
                </a:ext>
              </a:extLst>
            </p:cNvPr>
            <p:cNvSpPr>
              <a:spLocks/>
            </p:cNvSpPr>
            <p:nvPr/>
          </p:nvSpPr>
          <p:spPr bwMode="auto">
            <a:xfrm>
              <a:off x="8491967" y="5151742"/>
              <a:ext cx="224523" cy="216955"/>
            </a:xfrm>
            <a:custGeom>
              <a:avLst/>
              <a:gdLst>
                <a:gd name="T0" fmla="*/ 6 w 174"/>
                <a:gd name="T1" fmla="*/ 168 h 168"/>
                <a:gd name="T2" fmla="*/ 0 w 174"/>
                <a:gd name="T3" fmla="*/ 162 h 168"/>
                <a:gd name="T4" fmla="*/ 6 w 174"/>
                <a:gd name="T5" fmla="*/ 156 h 168"/>
                <a:gd name="T6" fmla="*/ 162 w 174"/>
                <a:gd name="T7" fmla="*/ 5 h 168"/>
                <a:gd name="T8" fmla="*/ 169 w 174"/>
                <a:gd name="T9" fmla="*/ 0 h 168"/>
                <a:gd name="T10" fmla="*/ 173 w 174"/>
                <a:gd name="T11" fmla="*/ 7 h 168"/>
                <a:gd name="T12" fmla="*/ 7 w 174"/>
                <a:gd name="T13" fmla="*/ 168 h 168"/>
                <a:gd name="T14" fmla="*/ 6 w 174"/>
                <a:gd name="T15" fmla="*/ 168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68">
                  <a:moveTo>
                    <a:pt x="6" y="168"/>
                  </a:moveTo>
                  <a:cubicBezTo>
                    <a:pt x="3" y="168"/>
                    <a:pt x="1" y="165"/>
                    <a:pt x="0" y="162"/>
                  </a:cubicBezTo>
                  <a:cubicBezTo>
                    <a:pt x="0" y="159"/>
                    <a:pt x="2" y="156"/>
                    <a:pt x="6" y="156"/>
                  </a:cubicBezTo>
                  <a:cubicBezTo>
                    <a:pt x="11" y="155"/>
                    <a:pt x="135" y="139"/>
                    <a:pt x="162" y="5"/>
                  </a:cubicBezTo>
                  <a:cubicBezTo>
                    <a:pt x="162" y="2"/>
                    <a:pt x="166" y="0"/>
                    <a:pt x="169" y="0"/>
                  </a:cubicBezTo>
                  <a:cubicBezTo>
                    <a:pt x="172" y="1"/>
                    <a:pt x="174" y="4"/>
                    <a:pt x="173" y="7"/>
                  </a:cubicBezTo>
                  <a:cubicBezTo>
                    <a:pt x="145" y="150"/>
                    <a:pt x="8" y="167"/>
                    <a:pt x="7" y="168"/>
                  </a:cubicBezTo>
                  <a:lnTo>
                    <a:pt x="6" y="168"/>
                  </a:lnTo>
                  <a:close/>
                </a:path>
              </a:pathLst>
            </a:custGeom>
            <a:grpFill/>
            <a:ln w="9525">
              <a:solidFill>
                <a:srgbClr val="525153"/>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242" name="Freeform 519">
              <a:extLst>
                <a:ext uri="{FF2B5EF4-FFF2-40B4-BE49-F238E27FC236}">
                  <a16:creationId xmlns:a16="http://schemas.microsoft.com/office/drawing/2014/main" id="{8D873BAB-BD6F-444A-B4A4-51C8C77E97FB}"/>
                </a:ext>
              </a:extLst>
            </p:cNvPr>
            <p:cNvSpPr>
              <a:spLocks/>
            </p:cNvSpPr>
            <p:nvPr/>
          </p:nvSpPr>
          <p:spPr bwMode="auto">
            <a:xfrm>
              <a:off x="8526023" y="5183277"/>
              <a:ext cx="229569" cy="219478"/>
            </a:xfrm>
            <a:custGeom>
              <a:avLst/>
              <a:gdLst>
                <a:gd name="T0" fmla="*/ 7 w 178"/>
                <a:gd name="T1" fmla="*/ 170 h 170"/>
                <a:gd name="T2" fmla="*/ 1 w 178"/>
                <a:gd name="T3" fmla="*/ 165 h 170"/>
                <a:gd name="T4" fmla="*/ 6 w 178"/>
                <a:gd name="T5" fmla="*/ 158 h 170"/>
                <a:gd name="T6" fmla="*/ 165 w 178"/>
                <a:gd name="T7" fmla="*/ 5 h 170"/>
                <a:gd name="T8" fmla="*/ 173 w 178"/>
                <a:gd name="T9" fmla="*/ 0 h 170"/>
                <a:gd name="T10" fmla="*/ 177 w 178"/>
                <a:gd name="T11" fmla="*/ 7 h 170"/>
                <a:gd name="T12" fmla="*/ 7 w 178"/>
                <a:gd name="T13" fmla="*/ 170 h 170"/>
              </a:gdLst>
              <a:ahLst/>
              <a:cxnLst>
                <a:cxn ang="0">
                  <a:pos x="T0" y="T1"/>
                </a:cxn>
                <a:cxn ang="0">
                  <a:pos x="T2" y="T3"/>
                </a:cxn>
                <a:cxn ang="0">
                  <a:pos x="T4" y="T5"/>
                </a:cxn>
                <a:cxn ang="0">
                  <a:pos x="T6" y="T7"/>
                </a:cxn>
                <a:cxn ang="0">
                  <a:pos x="T8" y="T9"/>
                </a:cxn>
                <a:cxn ang="0">
                  <a:pos x="T10" y="T11"/>
                </a:cxn>
                <a:cxn ang="0">
                  <a:pos x="T12" y="T13"/>
                </a:cxn>
              </a:cxnLst>
              <a:rect l="0" t="0" r="r" b="b"/>
              <a:pathLst>
                <a:path w="178" h="170">
                  <a:moveTo>
                    <a:pt x="7" y="170"/>
                  </a:moveTo>
                  <a:cubicBezTo>
                    <a:pt x="4" y="170"/>
                    <a:pt x="1" y="168"/>
                    <a:pt x="1" y="165"/>
                  </a:cubicBezTo>
                  <a:cubicBezTo>
                    <a:pt x="0" y="162"/>
                    <a:pt x="3" y="159"/>
                    <a:pt x="6" y="158"/>
                  </a:cubicBezTo>
                  <a:cubicBezTo>
                    <a:pt x="11" y="158"/>
                    <a:pt x="138" y="141"/>
                    <a:pt x="165" y="5"/>
                  </a:cubicBezTo>
                  <a:cubicBezTo>
                    <a:pt x="166" y="2"/>
                    <a:pt x="169" y="0"/>
                    <a:pt x="173" y="0"/>
                  </a:cubicBezTo>
                  <a:cubicBezTo>
                    <a:pt x="176" y="1"/>
                    <a:pt x="178" y="4"/>
                    <a:pt x="177" y="7"/>
                  </a:cubicBezTo>
                  <a:cubicBezTo>
                    <a:pt x="148" y="152"/>
                    <a:pt x="9" y="170"/>
                    <a:pt x="7" y="170"/>
                  </a:cubicBezTo>
                  <a:close/>
                </a:path>
              </a:pathLst>
            </a:custGeom>
            <a:grpFill/>
            <a:ln w="9525">
              <a:solidFill>
                <a:srgbClr val="525153"/>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grpSp>
      <p:cxnSp>
        <p:nvCxnSpPr>
          <p:cNvPr id="190" name="Straight Arrow Connector 189">
            <a:extLst>
              <a:ext uri="{FF2B5EF4-FFF2-40B4-BE49-F238E27FC236}">
                <a16:creationId xmlns:a16="http://schemas.microsoft.com/office/drawing/2014/main" id="{CB875EA5-DF51-4643-92A2-E4B1EE6AE7C6}"/>
              </a:ext>
            </a:extLst>
          </p:cNvPr>
          <p:cNvCxnSpPr>
            <a:cxnSpLocks/>
            <a:stCxn id="174" idx="2"/>
          </p:cNvCxnSpPr>
          <p:nvPr/>
        </p:nvCxnSpPr>
        <p:spPr>
          <a:xfrm rot="16200000" flipH="1">
            <a:off x="5152507" y="2135597"/>
            <a:ext cx="1234650" cy="418662"/>
          </a:xfrm>
          <a:prstGeom prst="bentConnector3">
            <a:avLst>
              <a:gd name="adj1" fmla="val 50000"/>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91" name="TextBox 90">
            <a:extLst>
              <a:ext uri="{FF2B5EF4-FFF2-40B4-BE49-F238E27FC236}">
                <a16:creationId xmlns:a16="http://schemas.microsoft.com/office/drawing/2014/main" id="{8327E5B1-9305-CB41-AE91-CAC8AA263655}"/>
              </a:ext>
            </a:extLst>
          </p:cNvPr>
          <p:cNvSpPr txBox="1">
            <a:spLocks noChangeArrowheads="1"/>
          </p:cNvSpPr>
          <p:nvPr/>
        </p:nvSpPr>
        <p:spPr bwMode="auto">
          <a:xfrm>
            <a:off x="4052217" y="3426780"/>
            <a:ext cx="855595" cy="557389"/>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Filter out any other object like folder and jobs definitions</a:t>
            </a:r>
          </a:p>
        </p:txBody>
      </p:sp>
      <p:grpSp>
        <p:nvGrpSpPr>
          <p:cNvPr id="6" name="Group 5">
            <a:extLst>
              <a:ext uri="{FF2B5EF4-FFF2-40B4-BE49-F238E27FC236}">
                <a16:creationId xmlns:a16="http://schemas.microsoft.com/office/drawing/2014/main" id="{979A19E6-42F9-BB4A-9F56-FE502D5ADF77}"/>
              </a:ext>
            </a:extLst>
          </p:cNvPr>
          <p:cNvGrpSpPr/>
          <p:nvPr/>
        </p:nvGrpSpPr>
        <p:grpSpPr>
          <a:xfrm>
            <a:off x="4323246" y="2987233"/>
            <a:ext cx="324000" cy="288000"/>
            <a:chOff x="5868982" y="4928395"/>
            <a:chExt cx="446088" cy="400050"/>
          </a:xfrm>
        </p:grpSpPr>
        <p:sp>
          <p:nvSpPr>
            <p:cNvPr id="158" name="Freeform 246">
              <a:extLst>
                <a:ext uri="{FF2B5EF4-FFF2-40B4-BE49-F238E27FC236}">
                  <a16:creationId xmlns:a16="http://schemas.microsoft.com/office/drawing/2014/main" id="{EA2FD579-AC1A-B642-A1C0-12F6EBAE66D5}"/>
                </a:ext>
              </a:extLst>
            </p:cNvPr>
            <p:cNvSpPr>
              <a:spLocks/>
            </p:cNvSpPr>
            <p:nvPr/>
          </p:nvSpPr>
          <p:spPr bwMode="auto">
            <a:xfrm rot="5400000">
              <a:off x="6194420" y="5117307"/>
              <a:ext cx="220663" cy="20637"/>
            </a:xfrm>
            <a:custGeom>
              <a:avLst/>
              <a:gdLst>
                <a:gd name="T0" fmla="*/ 121 w 127"/>
                <a:gd name="T1" fmla="*/ 12 h 12"/>
                <a:gd name="T2" fmla="*/ 6 w 127"/>
                <a:gd name="T3" fmla="*/ 12 h 12"/>
                <a:gd name="T4" fmla="*/ 0 w 127"/>
                <a:gd name="T5" fmla="*/ 6 h 12"/>
                <a:gd name="T6" fmla="*/ 6 w 127"/>
                <a:gd name="T7" fmla="*/ 0 h 12"/>
                <a:gd name="T8" fmla="*/ 121 w 127"/>
                <a:gd name="T9" fmla="*/ 0 h 12"/>
                <a:gd name="T10" fmla="*/ 127 w 127"/>
                <a:gd name="T11" fmla="*/ 6 h 12"/>
                <a:gd name="T12" fmla="*/ 121 w 12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7" h="12">
                  <a:moveTo>
                    <a:pt x="121" y="12"/>
                  </a:moveTo>
                  <a:cubicBezTo>
                    <a:pt x="6" y="12"/>
                    <a:pt x="6" y="12"/>
                    <a:pt x="6" y="12"/>
                  </a:cubicBezTo>
                  <a:cubicBezTo>
                    <a:pt x="3" y="12"/>
                    <a:pt x="0" y="10"/>
                    <a:pt x="0" y="6"/>
                  </a:cubicBezTo>
                  <a:cubicBezTo>
                    <a:pt x="0" y="3"/>
                    <a:pt x="3" y="0"/>
                    <a:pt x="6" y="0"/>
                  </a:cubicBezTo>
                  <a:cubicBezTo>
                    <a:pt x="121" y="0"/>
                    <a:pt x="121" y="0"/>
                    <a:pt x="121" y="0"/>
                  </a:cubicBezTo>
                  <a:cubicBezTo>
                    <a:pt x="125" y="0"/>
                    <a:pt x="127" y="3"/>
                    <a:pt x="127" y="6"/>
                  </a:cubicBezTo>
                  <a:cubicBezTo>
                    <a:pt x="127" y="10"/>
                    <a:pt x="125" y="12"/>
                    <a:pt x="121"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160" name="Freeform 247">
              <a:extLst>
                <a:ext uri="{FF2B5EF4-FFF2-40B4-BE49-F238E27FC236}">
                  <a16:creationId xmlns:a16="http://schemas.microsoft.com/office/drawing/2014/main" id="{FA2FF047-FF18-DA45-A2B4-6AC8F0214928}"/>
                </a:ext>
              </a:extLst>
            </p:cNvPr>
            <p:cNvSpPr>
              <a:spLocks/>
            </p:cNvSpPr>
            <p:nvPr/>
          </p:nvSpPr>
          <p:spPr bwMode="auto">
            <a:xfrm rot="5400000">
              <a:off x="5886445" y="4910932"/>
              <a:ext cx="400050" cy="434975"/>
            </a:xfrm>
            <a:custGeom>
              <a:avLst/>
              <a:gdLst>
                <a:gd name="T0" fmla="*/ 223 w 230"/>
                <a:gd name="T1" fmla="*/ 250 h 250"/>
                <a:gd name="T2" fmla="*/ 6 w 230"/>
                <a:gd name="T3" fmla="*/ 250 h 250"/>
                <a:gd name="T4" fmla="*/ 1 w 230"/>
                <a:gd name="T5" fmla="*/ 248 h 250"/>
                <a:gd name="T6" fmla="*/ 1 w 230"/>
                <a:gd name="T7" fmla="*/ 242 h 250"/>
                <a:gd name="T8" fmla="*/ 74 w 230"/>
                <a:gd name="T9" fmla="*/ 77 h 250"/>
                <a:gd name="T10" fmla="*/ 74 w 230"/>
                <a:gd name="T11" fmla="*/ 6 h 250"/>
                <a:gd name="T12" fmla="*/ 80 w 230"/>
                <a:gd name="T13" fmla="*/ 0 h 250"/>
                <a:gd name="T14" fmla="*/ 86 w 230"/>
                <a:gd name="T15" fmla="*/ 6 h 250"/>
                <a:gd name="T16" fmla="*/ 86 w 230"/>
                <a:gd name="T17" fmla="*/ 79 h 250"/>
                <a:gd name="T18" fmla="*/ 85 w 230"/>
                <a:gd name="T19" fmla="*/ 81 h 250"/>
                <a:gd name="T20" fmla="*/ 15 w 230"/>
                <a:gd name="T21" fmla="*/ 238 h 250"/>
                <a:gd name="T22" fmla="*/ 214 w 230"/>
                <a:gd name="T23" fmla="*/ 238 h 250"/>
                <a:gd name="T24" fmla="*/ 143 w 230"/>
                <a:gd name="T25" fmla="*/ 81 h 250"/>
                <a:gd name="T26" fmla="*/ 143 w 230"/>
                <a:gd name="T27" fmla="*/ 79 h 250"/>
                <a:gd name="T28" fmla="*/ 143 w 230"/>
                <a:gd name="T29" fmla="*/ 6 h 250"/>
                <a:gd name="T30" fmla="*/ 149 w 230"/>
                <a:gd name="T31" fmla="*/ 0 h 250"/>
                <a:gd name="T32" fmla="*/ 155 w 230"/>
                <a:gd name="T33" fmla="*/ 6 h 250"/>
                <a:gd name="T34" fmla="*/ 155 w 230"/>
                <a:gd name="T35" fmla="*/ 77 h 250"/>
                <a:gd name="T36" fmla="*/ 229 w 230"/>
                <a:gd name="T37" fmla="*/ 242 h 250"/>
                <a:gd name="T38" fmla="*/ 228 w 230"/>
                <a:gd name="T39" fmla="*/ 248 h 250"/>
                <a:gd name="T40" fmla="*/ 223 w 230"/>
                <a:gd name="T41"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0" h="250">
                  <a:moveTo>
                    <a:pt x="223" y="250"/>
                  </a:moveTo>
                  <a:cubicBezTo>
                    <a:pt x="6" y="250"/>
                    <a:pt x="6" y="250"/>
                    <a:pt x="6" y="250"/>
                  </a:cubicBezTo>
                  <a:cubicBezTo>
                    <a:pt x="4" y="250"/>
                    <a:pt x="2" y="249"/>
                    <a:pt x="1" y="248"/>
                  </a:cubicBezTo>
                  <a:cubicBezTo>
                    <a:pt x="0" y="246"/>
                    <a:pt x="0" y="244"/>
                    <a:pt x="1" y="242"/>
                  </a:cubicBezTo>
                  <a:cubicBezTo>
                    <a:pt x="74" y="77"/>
                    <a:pt x="74" y="77"/>
                    <a:pt x="74" y="77"/>
                  </a:cubicBezTo>
                  <a:cubicBezTo>
                    <a:pt x="74" y="6"/>
                    <a:pt x="74" y="6"/>
                    <a:pt x="74" y="6"/>
                  </a:cubicBezTo>
                  <a:cubicBezTo>
                    <a:pt x="74" y="2"/>
                    <a:pt x="77" y="0"/>
                    <a:pt x="80" y="0"/>
                  </a:cubicBezTo>
                  <a:cubicBezTo>
                    <a:pt x="83" y="0"/>
                    <a:pt x="86" y="2"/>
                    <a:pt x="86" y="6"/>
                  </a:cubicBezTo>
                  <a:cubicBezTo>
                    <a:pt x="86" y="79"/>
                    <a:pt x="86" y="79"/>
                    <a:pt x="86" y="79"/>
                  </a:cubicBezTo>
                  <a:cubicBezTo>
                    <a:pt x="86" y="79"/>
                    <a:pt x="86" y="80"/>
                    <a:pt x="85" y="81"/>
                  </a:cubicBezTo>
                  <a:cubicBezTo>
                    <a:pt x="15" y="238"/>
                    <a:pt x="15" y="238"/>
                    <a:pt x="15" y="238"/>
                  </a:cubicBezTo>
                  <a:cubicBezTo>
                    <a:pt x="214" y="238"/>
                    <a:pt x="214" y="238"/>
                    <a:pt x="214" y="238"/>
                  </a:cubicBezTo>
                  <a:cubicBezTo>
                    <a:pt x="143" y="81"/>
                    <a:pt x="143" y="81"/>
                    <a:pt x="143" y="81"/>
                  </a:cubicBezTo>
                  <a:cubicBezTo>
                    <a:pt x="143" y="80"/>
                    <a:pt x="143" y="79"/>
                    <a:pt x="143" y="79"/>
                  </a:cubicBezTo>
                  <a:cubicBezTo>
                    <a:pt x="143" y="6"/>
                    <a:pt x="143" y="6"/>
                    <a:pt x="143" y="6"/>
                  </a:cubicBezTo>
                  <a:cubicBezTo>
                    <a:pt x="143" y="2"/>
                    <a:pt x="145" y="0"/>
                    <a:pt x="149" y="0"/>
                  </a:cubicBezTo>
                  <a:cubicBezTo>
                    <a:pt x="152" y="0"/>
                    <a:pt x="155" y="2"/>
                    <a:pt x="155" y="6"/>
                  </a:cubicBezTo>
                  <a:cubicBezTo>
                    <a:pt x="155" y="77"/>
                    <a:pt x="155" y="77"/>
                    <a:pt x="155" y="77"/>
                  </a:cubicBezTo>
                  <a:cubicBezTo>
                    <a:pt x="229" y="242"/>
                    <a:pt x="229" y="242"/>
                    <a:pt x="229" y="242"/>
                  </a:cubicBezTo>
                  <a:cubicBezTo>
                    <a:pt x="230" y="244"/>
                    <a:pt x="230" y="246"/>
                    <a:pt x="228" y="248"/>
                  </a:cubicBezTo>
                  <a:cubicBezTo>
                    <a:pt x="227" y="249"/>
                    <a:pt x="225" y="250"/>
                    <a:pt x="223" y="25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grpSp>
      <p:sp>
        <p:nvSpPr>
          <p:cNvPr id="173" name="TextBox 90">
            <a:extLst>
              <a:ext uri="{FF2B5EF4-FFF2-40B4-BE49-F238E27FC236}">
                <a16:creationId xmlns:a16="http://schemas.microsoft.com/office/drawing/2014/main" id="{9860D712-36FE-DF46-9D2E-5B4DE9350EFE}"/>
              </a:ext>
            </a:extLst>
          </p:cNvPr>
          <p:cNvSpPr txBox="1">
            <a:spLocks noChangeArrowheads="1"/>
          </p:cNvSpPr>
          <p:nvPr/>
        </p:nvSpPr>
        <p:spPr bwMode="auto">
          <a:xfrm>
            <a:off x="5462117" y="3420041"/>
            <a:ext cx="1129871" cy="680499"/>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Filter out any connection profiles with a Target Agent that is not specified in the configuration file</a:t>
            </a:r>
          </a:p>
        </p:txBody>
      </p:sp>
      <p:sp>
        <p:nvSpPr>
          <p:cNvPr id="174" name="TextBox 90">
            <a:extLst>
              <a:ext uri="{FF2B5EF4-FFF2-40B4-BE49-F238E27FC236}">
                <a16:creationId xmlns:a16="http://schemas.microsoft.com/office/drawing/2014/main" id="{A981BDB0-0B6C-DB48-8193-B57F11F69D09}"/>
              </a:ext>
            </a:extLst>
          </p:cNvPr>
          <p:cNvSpPr txBox="1">
            <a:spLocks noChangeArrowheads="1"/>
          </p:cNvSpPr>
          <p:nvPr/>
        </p:nvSpPr>
        <p:spPr bwMode="auto">
          <a:xfrm>
            <a:off x="4222323" y="1447213"/>
            <a:ext cx="2676356" cy="280390"/>
          </a:xfrm>
          <a:prstGeom prst="rect">
            <a:avLst/>
          </a:prstGeom>
          <a:noFill/>
          <a:ln w="9525">
            <a:noFill/>
            <a:miter lim="800000"/>
            <a:headEnd/>
            <a:tailEnd/>
          </a:ln>
        </p:spPr>
        <p:txBody>
          <a:bodyPr wrap="square" lIns="32159" tIns="32159" rIns="32159" bIns="32159">
            <a:spAutoFit/>
          </a:bodyPr>
          <a:lstStyle/>
          <a:p>
            <a:pPr lvl="0" defTabSz="817000" eaLnBrk="1" fontAlgn="auto" hangingPunct="1">
              <a:spcBef>
                <a:spcPts val="0"/>
              </a:spcBef>
              <a:spcAft>
                <a:spcPts val="0"/>
              </a:spcAft>
              <a:defRPr/>
            </a:pPr>
            <a:r>
              <a:rPr lang="en-US" sz="700" kern="0" dirty="0">
                <a:solidFill>
                  <a:srgbClr val="414042"/>
                </a:solidFill>
                <a:latin typeface="Consolas" panose="020B0609020204030204" pitchFamily="49" charset="0"/>
                <a:ea typeface="ＭＳ Ｐゴシック" pitchFamily="34" charset="-128"/>
                <a:cs typeface="Consolas" panose="020B0609020204030204" pitchFamily="49" charset="0"/>
              </a:rPr>
              <a:t>-c CONFIG_FILE, --config-file CONFIG_FILE</a:t>
            </a:r>
          </a:p>
          <a:p>
            <a:pPr lvl="0" defTabSz="817000" eaLnBrk="1" fontAlgn="auto" hangingPunct="1">
              <a:spcBef>
                <a:spcPts val="0"/>
              </a:spcBef>
              <a:spcAft>
                <a:spcPts val="0"/>
              </a:spcAft>
              <a:defRPr/>
            </a:pPr>
            <a:r>
              <a:rPr lang="en-US" sz="700" kern="0" dirty="0">
                <a:solidFill>
                  <a:srgbClr val="414042"/>
                </a:solidFill>
                <a:latin typeface="Consolas" panose="020B0609020204030204" pitchFamily="49" charset="0"/>
                <a:ea typeface="ＭＳ Ｐゴシック" pitchFamily="34" charset="-128"/>
                <a:cs typeface="Consolas" panose="020B0609020204030204" pitchFamily="49" charset="0"/>
              </a:rPr>
              <a:t>  JSON Config file with list of allowed agents</a:t>
            </a:r>
          </a:p>
        </p:txBody>
      </p:sp>
      <p:grpSp>
        <p:nvGrpSpPr>
          <p:cNvPr id="178" name="Group 177">
            <a:extLst>
              <a:ext uri="{FF2B5EF4-FFF2-40B4-BE49-F238E27FC236}">
                <a16:creationId xmlns:a16="http://schemas.microsoft.com/office/drawing/2014/main" id="{E8E60610-19C9-A74D-BC20-A3FC3920D1BD}"/>
              </a:ext>
            </a:extLst>
          </p:cNvPr>
          <p:cNvGrpSpPr/>
          <p:nvPr/>
        </p:nvGrpSpPr>
        <p:grpSpPr>
          <a:xfrm>
            <a:off x="2816957" y="2962435"/>
            <a:ext cx="370842" cy="344354"/>
            <a:chOff x="5146661" y="1616976"/>
            <a:chExt cx="466725" cy="433388"/>
          </a:xfrm>
          <a:solidFill>
            <a:schemeClr val="bg2">
              <a:lumMod val="10000"/>
            </a:schemeClr>
          </a:solidFill>
        </p:grpSpPr>
        <p:sp>
          <p:nvSpPr>
            <p:cNvPr id="183" name="Freeform 223">
              <a:extLst>
                <a:ext uri="{FF2B5EF4-FFF2-40B4-BE49-F238E27FC236}">
                  <a16:creationId xmlns:a16="http://schemas.microsoft.com/office/drawing/2014/main" id="{3BF7823B-E07E-E544-8F7E-7856CC3AB743}"/>
                </a:ext>
              </a:extLst>
            </p:cNvPr>
            <p:cNvSpPr>
              <a:spLocks noEditPoints="1"/>
            </p:cNvSpPr>
            <p:nvPr/>
          </p:nvSpPr>
          <p:spPr bwMode="auto">
            <a:xfrm>
              <a:off x="5321286" y="1777313"/>
              <a:ext cx="114300" cy="114300"/>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5"/>
                    <a:pt x="0" y="35"/>
                  </a:cubicBezTo>
                  <a:cubicBezTo>
                    <a:pt x="0" y="16"/>
                    <a:pt x="16" y="0"/>
                    <a:pt x="35" y="0"/>
                  </a:cubicBezTo>
                  <a:cubicBezTo>
                    <a:pt x="55" y="0"/>
                    <a:pt x="70" y="16"/>
                    <a:pt x="70" y="35"/>
                  </a:cubicBezTo>
                  <a:cubicBezTo>
                    <a:pt x="70" y="55"/>
                    <a:pt x="55" y="70"/>
                    <a:pt x="35" y="70"/>
                  </a:cubicBezTo>
                  <a:close/>
                  <a:moveTo>
                    <a:pt x="35" y="12"/>
                  </a:moveTo>
                  <a:cubicBezTo>
                    <a:pt x="23" y="12"/>
                    <a:pt x="12" y="23"/>
                    <a:pt x="12" y="35"/>
                  </a:cubicBezTo>
                  <a:cubicBezTo>
                    <a:pt x="12" y="48"/>
                    <a:pt x="23" y="58"/>
                    <a:pt x="35" y="58"/>
                  </a:cubicBezTo>
                  <a:cubicBezTo>
                    <a:pt x="48" y="58"/>
                    <a:pt x="58" y="48"/>
                    <a:pt x="58" y="35"/>
                  </a:cubicBezTo>
                  <a:cubicBezTo>
                    <a:pt x="58" y="23"/>
                    <a:pt x="48" y="12"/>
                    <a:pt x="3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184" name="Freeform 224">
              <a:extLst>
                <a:ext uri="{FF2B5EF4-FFF2-40B4-BE49-F238E27FC236}">
                  <a16:creationId xmlns:a16="http://schemas.microsoft.com/office/drawing/2014/main" id="{4F3C275B-4C28-074D-BE89-D2A56619A63B}"/>
                </a:ext>
              </a:extLst>
            </p:cNvPr>
            <p:cNvSpPr>
              <a:spLocks/>
            </p:cNvSpPr>
            <p:nvPr/>
          </p:nvSpPr>
          <p:spPr bwMode="auto">
            <a:xfrm>
              <a:off x="5260961" y="1716988"/>
              <a:ext cx="236538" cy="234950"/>
            </a:xfrm>
            <a:custGeom>
              <a:avLst/>
              <a:gdLst>
                <a:gd name="T0" fmla="*/ 72 w 145"/>
                <a:gd name="T1" fmla="*/ 145 h 145"/>
                <a:gd name="T2" fmla="*/ 0 w 145"/>
                <a:gd name="T3" fmla="*/ 72 h 145"/>
                <a:gd name="T4" fmla="*/ 72 w 145"/>
                <a:gd name="T5" fmla="*/ 0 h 145"/>
                <a:gd name="T6" fmla="*/ 145 w 145"/>
                <a:gd name="T7" fmla="*/ 72 h 145"/>
                <a:gd name="T8" fmla="*/ 144 w 145"/>
                <a:gd name="T9" fmla="*/ 80 h 145"/>
                <a:gd name="T10" fmla="*/ 138 w 145"/>
                <a:gd name="T11" fmla="*/ 85 h 145"/>
                <a:gd name="T12" fmla="*/ 132 w 145"/>
                <a:gd name="T13" fmla="*/ 78 h 145"/>
                <a:gd name="T14" fmla="*/ 133 w 145"/>
                <a:gd name="T15" fmla="*/ 72 h 145"/>
                <a:gd name="T16" fmla="*/ 72 w 145"/>
                <a:gd name="T17" fmla="*/ 12 h 145"/>
                <a:gd name="T18" fmla="*/ 12 w 145"/>
                <a:gd name="T19" fmla="*/ 72 h 145"/>
                <a:gd name="T20" fmla="*/ 72 w 145"/>
                <a:gd name="T21" fmla="*/ 133 h 145"/>
                <a:gd name="T22" fmla="*/ 110 w 145"/>
                <a:gd name="T23" fmla="*/ 119 h 145"/>
                <a:gd name="T24" fmla="*/ 119 w 145"/>
                <a:gd name="T25" fmla="*/ 120 h 145"/>
                <a:gd name="T26" fmla="*/ 118 w 145"/>
                <a:gd name="T27" fmla="*/ 129 h 145"/>
                <a:gd name="T28" fmla="*/ 72 w 145"/>
                <a:gd name="T2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45">
                  <a:moveTo>
                    <a:pt x="72" y="145"/>
                  </a:moveTo>
                  <a:cubicBezTo>
                    <a:pt x="32" y="145"/>
                    <a:pt x="0" y="112"/>
                    <a:pt x="0" y="72"/>
                  </a:cubicBezTo>
                  <a:cubicBezTo>
                    <a:pt x="0" y="32"/>
                    <a:pt x="32" y="0"/>
                    <a:pt x="72" y="0"/>
                  </a:cubicBezTo>
                  <a:cubicBezTo>
                    <a:pt x="112" y="0"/>
                    <a:pt x="145" y="32"/>
                    <a:pt x="145" y="72"/>
                  </a:cubicBezTo>
                  <a:cubicBezTo>
                    <a:pt x="145" y="75"/>
                    <a:pt x="145" y="77"/>
                    <a:pt x="144" y="80"/>
                  </a:cubicBezTo>
                  <a:cubicBezTo>
                    <a:pt x="144" y="83"/>
                    <a:pt x="141" y="85"/>
                    <a:pt x="138" y="85"/>
                  </a:cubicBezTo>
                  <a:cubicBezTo>
                    <a:pt x="134" y="85"/>
                    <a:pt x="132" y="82"/>
                    <a:pt x="132" y="78"/>
                  </a:cubicBezTo>
                  <a:cubicBezTo>
                    <a:pt x="133" y="76"/>
                    <a:pt x="133" y="74"/>
                    <a:pt x="133" y="72"/>
                  </a:cubicBezTo>
                  <a:cubicBezTo>
                    <a:pt x="133" y="39"/>
                    <a:pt x="106" y="12"/>
                    <a:pt x="72" y="12"/>
                  </a:cubicBezTo>
                  <a:cubicBezTo>
                    <a:pt x="39" y="12"/>
                    <a:pt x="12" y="39"/>
                    <a:pt x="12" y="72"/>
                  </a:cubicBezTo>
                  <a:cubicBezTo>
                    <a:pt x="12" y="106"/>
                    <a:pt x="39" y="133"/>
                    <a:pt x="72" y="133"/>
                  </a:cubicBezTo>
                  <a:cubicBezTo>
                    <a:pt x="86" y="133"/>
                    <a:pt x="99" y="128"/>
                    <a:pt x="110" y="119"/>
                  </a:cubicBezTo>
                  <a:cubicBezTo>
                    <a:pt x="113" y="117"/>
                    <a:pt x="117" y="118"/>
                    <a:pt x="119" y="120"/>
                  </a:cubicBezTo>
                  <a:cubicBezTo>
                    <a:pt x="121" y="123"/>
                    <a:pt x="120" y="127"/>
                    <a:pt x="118" y="129"/>
                  </a:cubicBezTo>
                  <a:cubicBezTo>
                    <a:pt x="105" y="139"/>
                    <a:pt x="89" y="145"/>
                    <a:pt x="72"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185" name="Freeform 225">
              <a:extLst>
                <a:ext uri="{FF2B5EF4-FFF2-40B4-BE49-F238E27FC236}">
                  <a16:creationId xmlns:a16="http://schemas.microsoft.com/office/drawing/2014/main" id="{71A9C774-907C-7C45-91EF-15C707E669D0}"/>
                </a:ext>
              </a:extLst>
            </p:cNvPr>
            <p:cNvSpPr>
              <a:spLocks/>
            </p:cNvSpPr>
            <p:nvPr/>
          </p:nvSpPr>
          <p:spPr bwMode="auto">
            <a:xfrm>
              <a:off x="5456224" y="1821763"/>
              <a:ext cx="41275" cy="39688"/>
            </a:xfrm>
            <a:custGeom>
              <a:avLst/>
              <a:gdLst>
                <a:gd name="T0" fmla="*/ 18 w 25"/>
                <a:gd name="T1" fmla="*/ 25 h 25"/>
                <a:gd name="T2" fmla="*/ 14 w 25"/>
                <a:gd name="T3" fmla="*/ 23 h 25"/>
                <a:gd name="T4" fmla="*/ 2 w 25"/>
                <a:gd name="T5" fmla="*/ 11 h 25"/>
                <a:gd name="T6" fmla="*/ 3 w 25"/>
                <a:gd name="T7" fmla="*/ 3 h 25"/>
                <a:gd name="T8" fmla="*/ 11 w 25"/>
                <a:gd name="T9" fmla="*/ 3 h 25"/>
                <a:gd name="T10" fmla="*/ 22 w 25"/>
                <a:gd name="T11" fmla="*/ 14 h 25"/>
                <a:gd name="T12" fmla="*/ 22 w 25"/>
                <a:gd name="T13" fmla="*/ 23 h 25"/>
                <a:gd name="T14" fmla="*/ 18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8" y="25"/>
                  </a:moveTo>
                  <a:cubicBezTo>
                    <a:pt x="17" y="25"/>
                    <a:pt x="15" y="24"/>
                    <a:pt x="14" y="23"/>
                  </a:cubicBezTo>
                  <a:cubicBezTo>
                    <a:pt x="2" y="11"/>
                    <a:pt x="2" y="11"/>
                    <a:pt x="2" y="11"/>
                  </a:cubicBezTo>
                  <a:cubicBezTo>
                    <a:pt x="0" y="9"/>
                    <a:pt x="0" y="5"/>
                    <a:pt x="3" y="3"/>
                  </a:cubicBezTo>
                  <a:cubicBezTo>
                    <a:pt x="5" y="0"/>
                    <a:pt x="9" y="0"/>
                    <a:pt x="11" y="3"/>
                  </a:cubicBezTo>
                  <a:cubicBezTo>
                    <a:pt x="22" y="14"/>
                    <a:pt x="22" y="14"/>
                    <a:pt x="22" y="14"/>
                  </a:cubicBezTo>
                  <a:cubicBezTo>
                    <a:pt x="25" y="17"/>
                    <a:pt x="25" y="21"/>
                    <a:pt x="22" y="23"/>
                  </a:cubicBezTo>
                  <a:cubicBezTo>
                    <a:pt x="21" y="24"/>
                    <a:pt x="20" y="25"/>
                    <a:pt x="1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186" name="Freeform 226">
              <a:extLst>
                <a:ext uri="{FF2B5EF4-FFF2-40B4-BE49-F238E27FC236}">
                  <a16:creationId xmlns:a16="http://schemas.microsoft.com/office/drawing/2014/main" id="{285ED81C-115E-D247-934C-8E7C80AA5FF1}"/>
                </a:ext>
              </a:extLst>
            </p:cNvPr>
            <p:cNvSpPr>
              <a:spLocks/>
            </p:cNvSpPr>
            <p:nvPr/>
          </p:nvSpPr>
          <p:spPr bwMode="auto">
            <a:xfrm>
              <a:off x="5476861" y="1821763"/>
              <a:ext cx="39688" cy="39688"/>
            </a:xfrm>
            <a:custGeom>
              <a:avLst/>
              <a:gdLst>
                <a:gd name="T0" fmla="*/ 7 w 25"/>
                <a:gd name="T1" fmla="*/ 25 h 25"/>
                <a:gd name="T2" fmla="*/ 2 w 25"/>
                <a:gd name="T3" fmla="*/ 23 h 25"/>
                <a:gd name="T4" fmla="*/ 2 w 25"/>
                <a:gd name="T5" fmla="*/ 15 h 25"/>
                <a:gd name="T6" fmla="*/ 14 w 25"/>
                <a:gd name="T7" fmla="*/ 3 h 25"/>
                <a:gd name="T8" fmla="*/ 23 w 25"/>
                <a:gd name="T9" fmla="*/ 3 h 25"/>
                <a:gd name="T10" fmla="*/ 23 w 25"/>
                <a:gd name="T11" fmla="*/ 11 h 25"/>
                <a:gd name="T12" fmla="*/ 11 w 25"/>
                <a:gd name="T13" fmla="*/ 23 h 25"/>
                <a:gd name="T14" fmla="*/ 7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7" y="25"/>
                  </a:moveTo>
                  <a:cubicBezTo>
                    <a:pt x="5" y="25"/>
                    <a:pt x="3" y="24"/>
                    <a:pt x="2" y="23"/>
                  </a:cubicBezTo>
                  <a:cubicBezTo>
                    <a:pt x="0" y="21"/>
                    <a:pt x="0" y="17"/>
                    <a:pt x="2" y="15"/>
                  </a:cubicBezTo>
                  <a:cubicBezTo>
                    <a:pt x="14" y="3"/>
                    <a:pt x="14" y="3"/>
                    <a:pt x="14" y="3"/>
                  </a:cubicBezTo>
                  <a:cubicBezTo>
                    <a:pt x="17" y="0"/>
                    <a:pt x="21" y="0"/>
                    <a:pt x="23" y="3"/>
                  </a:cubicBezTo>
                  <a:cubicBezTo>
                    <a:pt x="25" y="5"/>
                    <a:pt x="25" y="9"/>
                    <a:pt x="23" y="11"/>
                  </a:cubicBezTo>
                  <a:cubicBezTo>
                    <a:pt x="11" y="23"/>
                    <a:pt x="11" y="23"/>
                    <a:pt x="11" y="23"/>
                  </a:cubicBezTo>
                  <a:cubicBezTo>
                    <a:pt x="10" y="24"/>
                    <a:pt x="8" y="25"/>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187" name="Freeform 227">
              <a:extLst>
                <a:ext uri="{FF2B5EF4-FFF2-40B4-BE49-F238E27FC236}">
                  <a16:creationId xmlns:a16="http://schemas.microsoft.com/office/drawing/2014/main" id="{2B6C293B-C5AD-7C41-A709-2118DC0064DB}"/>
                </a:ext>
              </a:extLst>
            </p:cNvPr>
            <p:cNvSpPr>
              <a:spLocks noEditPoints="1"/>
            </p:cNvSpPr>
            <p:nvPr/>
          </p:nvSpPr>
          <p:spPr bwMode="auto">
            <a:xfrm>
              <a:off x="5146661" y="1616976"/>
              <a:ext cx="466725" cy="433388"/>
            </a:xfrm>
            <a:custGeom>
              <a:avLst/>
              <a:gdLst>
                <a:gd name="T0" fmla="*/ 183 w 287"/>
                <a:gd name="T1" fmla="*/ 262 h 267"/>
                <a:gd name="T2" fmla="*/ 158 w 287"/>
                <a:gd name="T3" fmla="*/ 245 h 267"/>
                <a:gd name="T4" fmla="*/ 125 w 287"/>
                <a:gd name="T5" fmla="*/ 245 h 267"/>
                <a:gd name="T6" fmla="*/ 112 w 287"/>
                <a:gd name="T7" fmla="*/ 249 h 267"/>
                <a:gd name="T8" fmla="*/ 78 w 287"/>
                <a:gd name="T9" fmla="*/ 262 h 267"/>
                <a:gd name="T10" fmla="*/ 52 w 287"/>
                <a:gd name="T11" fmla="*/ 232 h 267"/>
                <a:gd name="T12" fmla="*/ 55 w 287"/>
                <a:gd name="T13" fmla="*/ 202 h 267"/>
                <a:gd name="T14" fmla="*/ 28 w 287"/>
                <a:gd name="T15" fmla="*/ 165 h 267"/>
                <a:gd name="T16" fmla="*/ 0 w 287"/>
                <a:gd name="T17" fmla="*/ 142 h 267"/>
                <a:gd name="T18" fmla="*/ 13 w 287"/>
                <a:gd name="T19" fmla="*/ 105 h 267"/>
                <a:gd name="T20" fmla="*/ 40 w 287"/>
                <a:gd name="T21" fmla="*/ 91 h 267"/>
                <a:gd name="T22" fmla="*/ 59 w 287"/>
                <a:gd name="T23" fmla="*/ 50 h 267"/>
                <a:gd name="T24" fmla="*/ 65 w 287"/>
                <a:gd name="T25" fmla="*/ 14 h 267"/>
                <a:gd name="T26" fmla="*/ 104 w 287"/>
                <a:gd name="T27" fmla="*/ 7 h 267"/>
                <a:gd name="T28" fmla="*/ 131 w 287"/>
                <a:gd name="T29" fmla="*/ 24 h 267"/>
                <a:gd name="T30" fmla="*/ 174 w 287"/>
                <a:gd name="T31" fmla="*/ 20 h 267"/>
                <a:gd name="T32" fmla="*/ 209 w 287"/>
                <a:gd name="T33" fmla="*/ 6 h 267"/>
                <a:gd name="T34" fmla="*/ 234 w 287"/>
                <a:gd name="T35" fmla="*/ 37 h 267"/>
                <a:gd name="T36" fmla="*/ 232 w 287"/>
                <a:gd name="T37" fmla="*/ 67 h 267"/>
                <a:gd name="T38" fmla="*/ 258 w 287"/>
                <a:gd name="T39" fmla="*/ 104 h 267"/>
                <a:gd name="T40" fmla="*/ 287 w 287"/>
                <a:gd name="T41" fmla="*/ 127 h 267"/>
                <a:gd name="T42" fmla="*/ 273 w 287"/>
                <a:gd name="T43" fmla="*/ 164 h 267"/>
                <a:gd name="T44" fmla="*/ 246 w 287"/>
                <a:gd name="T45" fmla="*/ 177 h 267"/>
                <a:gd name="T46" fmla="*/ 227 w 287"/>
                <a:gd name="T47" fmla="*/ 219 h 267"/>
                <a:gd name="T48" fmla="*/ 221 w 287"/>
                <a:gd name="T49" fmla="*/ 255 h 267"/>
                <a:gd name="T50" fmla="*/ 195 w 287"/>
                <a:gd name="T51" fmla="*/ 267 h 267"/>
                <a:gd name="T52" fmla="*/ 125 w 287"/>
                <a:gd name="T53" fmla="*/ 233 h 267"/>
                <a:gd name="T54" fmla="*/ 179 w 287"/>
                <a:gd name="T55" fmla="*/ 242 h 267"/>
                <a:gd name="T56" fmla="*/ 198 w 287"/>
                <a:gd name="T57" fmla="*/ 254 h 267"/>
                <a:gd name="T58" fmla="*/ 218 w 287"/>
                <a:gd name="T59" fmla="*/ 238 h 267"/>
                <a:gd name="T60" fmla="*/ 219 w 287"/>
                <a:gd name="T61" fmla="*/ 199 h 267"/>
                <a:gd name="T62" fmla="*/ 255 w 287"/>
                <a:gd name="T63" fmla="*/ 157 h 267"/>
                <a:gd name="T64" fmla="*/ 274 w 287"/>
                <a:gd name="T65" fmla="*/ 147 h 267"/>
                <a:gd name="T66" fmla="*/ 271 w 287"/>
                <a:gd name="T67" fmla="*/ 121 h 267"/>
                <a:gd name="T68" fmla="*/ 237 w 287"/>
                <a:gd name="T69" fmla="*/ 101 h 267"/>
                <a:gd name="T70" fmla="*/ 218 w 287"/>
                <a:gd name="T71" fmla="*/ 49 h 267"/>
                <a:gd name="T72" fmla="*/ 220 w 287"/>
                <a:gd name="T73" fmla="*/ 27 h 267"/>
                <a:gd name="T74" fmla="*/ 196 w 287"/>
                <a:gd name="T75" fmla="*/ 17 h 267"/>
                <a:gd name="T76" fmla="*/ 161 w 287"/>
                <a:gd name="T77" fmla="*/ 36 h 267"/>
                <a:gd name="T78" fmla="*/ 106 w 287"/>
                <a:gd name="T79" fmla="*/ 25 h 267"/>
                <a:gd name="T80" fmla="*/ 88 w 287"/>
                <a:gd name="T81" fmla="*/ 14 h 267"/>
                <a:gd name="T82" fmla="*/ 68 w 287"/>
                <a:gd name="T83" fmla="*/ 30 h 267"/>
                <a:gd name="T84" fmla="*/ 67 w 287"/>
                <a:gd name="T85" fmla="*/ 70 h 267"/>
                <a:gd name="T86" fmla="*/ 32 w 287"/>
                <a:gd name="T87" fmla="*/ 112 h 267"/>
                <a:gd name="T88" fmla="*/ 12 w 287"/>
                <a:gd name="T89" fmla="*/ 122 h 267"/>
                <a:gd name="T90" fmla="*/ 16 w 287"/>
                <a:gd name="T91" fmla="*/ 147 h 267"/>
                <a:gd name="T92" fmla="*/ 49 w 287"/>
                <a:gd name="T93" fmla="*/ 168 h 267"/>
                <a:gd name="T94" fmla="*/ 68 w 287"/>
                <a:gd name="T95" fmla="*/ 220 h 267"/>
                <a:gd name="T96" fmla="*/ 67 w 287"/>
                <a:gd name="T97" fmla="*/ 242 h 267"/>
                <a:gd name="T98" fmla="*/ 91 w 287"/>
                <a:gd name="T99" fmla="*/ 251 h 267"/>
                <a:gd name="T100" fmla="*/ 125 w 287"/>
                <a:gd name="T101" fmla="*/ 2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67">
                  <a:moveTo>
                    <a:pt x="195" y="267"/>
                  </a:moveTo>
                  <a:cubicBezTo>
                    <a:pt x="191" y="267"/>
                    <a:pt x="186" y="265"/>
                    <a:pt x="183" y="262"/>
                  </a:cubicBezTo>
                  <a:cubicBezTo>
                    <a:pt x="171" y="251"/>
                    <a:pt x="171" y="251"/>
                    <a:pt x="171" y="251"/>
                  </a:cubicBezTo>
                  <a:cubicBezTo>
                    <a:pt x="167" y="247"/>
                    <a:pt x="163" y="245"/>
                    <a:pt x="158" y="245"/>
                  </a:cubicBezTo>
                  <a:cubicBezTo>
                    <a:pt x="125" y="245"/>
                    <a:pt x="125" y="245"/>
                    <a:pt x="125" y="245"/>
                  </a:cubicBezTo>
                  <a:cubicBezTo>
                    <a:pt x="125" y="245"/>
                    <a:pt x="125" y="245"/>
                    <a:pt x="125" y="245"/>
                  </a:cubicBezTo>
                  <a:cubicBezTo>
                    <a:pt x="120" y="245"/>
                    <a:pt x="116" y="246"/>
                    <a:pt x="112" y="249"/>
                  </a:cubicBezTo>
                  <a:cubicBezTo>
                    <a:pt x="112" y="249"/>
                    <a:pt x="112" y="249"/>
                    <a:pt x="112" y="249"/>
                  </a:cubicBezTo>
                  <a:cubicBezTo>
                    <a:pt x="99" y="261"/>
                    <a:pt x="99" y="261"/>
                    <a:pt x="99" y="261"/>
                  </a:cubicBezTo>
                  <a:cubicBezTo>
                    <a:pt x="93" y="266"/>
                    <a:pt x="84" y="266"/>
                    <a:pt x="78" y="262"/>
                  </a:cubicBezTo>
                  <a:cubicBezTo>
                    <a:pt x="61" y="252"/>
                    <a:pt x="61" y="252"/>
                    <a:pt x="61" y="252"/>
                  </a:cubicBezTo>
                  <a:cubicBezTo>
                    <a:pt x="54" y="248"/>
                    <a:pt x="50" y="240"/>
                    <a:pt x="52" y="232"/>
                  </a:cubicBezTo>
                  <a:cubicBezTo>
                    <a:pt x="56" y="217"/>
                    <a:pt x="56" y="217"/>
                    <a:pt x="56" y="217"/>
                  </a:cubicBezTo>
                  <a:cubicBezTo>
                    <a:pt x="58" y="212"/>
                    <a:pt x="57" y="207"/>
                    <a:pt x="55" y="202"/>
                  </a:cubicBezTo>
                  <a:cubicBezTo>
                    <a:pt x="39" y="174"/>
                    <a:pt x="39" y="174"/>
                    <a:pt x="39" y="174"/>
                  </a:cubicBezTo>
                  <a:cubicBezTo>
                    <a:pt x="36" y="170"/>
                    <a:pt x="33" y="166"/>
                    <a:pt x="28" y="165"/>
                  </a:cubicBezTo>
                  <a:cubicBezTo>
                    <a:pt x="12" y="159"/>
                    <a:pt x="12" y="159"/>
                    <a:pt x="12" y="159"/>
                  </a:cubicBezTo>
                  <a:cubicBezTo>
                    <a:pt x="4" y="156"/>
                    <a:pt x="0" y="149"/>
                    <a:pt x="0" y="142"/>
                  </a:cubicBezTo>
                  <a:cubicBezTo>
                    <a:pt x="0" y="122"/>
                    <a:pt x="0" y="122"/>
                    <a:pt x="0" y="122"/>
                  </a:cubicBezTo>
                  <a:cubicBezTo>
                    <a:pt x="0" y="114"/>
                    <a:pt x="6" y="107"/>
                    <a:pt x="13" y="105"/>
                  </a:cubicBezTo>
                  <a:cubicBezTo>
                    <a:pt x="29" y="100"/>
                    <a:pt x="29" y="100"/>
                    <a:pt x="29" y="100"/>
                  </a:cubicBezTo>
                  <a:cubicBezTo>
                    <a:pt x="34" y="99"/>
                    <a:pt x="38" y="96"/>
                    <a:pt x="40" y="91"/>
                  </a:cubicBezTo>
                  <a:cubicBezTo>
                    <a:pt x="57" y="64"/>
                    <a:pt x="57" y="64"/>
                    <a:pt x="57" y="64"/>
                  </a:cubicBezTo>
                  <a:cubicBezTo>
                    <a:pt x="59" y="59"/>
                    <a:pt x="60" y="55"/>
                    <a:pt x="59" y="50"/>
                  </a:cubicBezTo>
                  <a:cubicBezTo>
                    <a:pt x="56" y="33"/>
                    <a:pt x="56" y="33"/>
                    <a:pt x="56" y="33"/>
                  </a:cubicBezTo>
                  <a:cubicBezTo>
                    <a:pt x="55" y="25"/>
                    <a:pt x="59" y="17"/>
                    <a:pt x="65" y="14"/>
                  </a:cubicBezTo>
                  <a:cubicBezTo>
                    <a:pt x="83" y="4"/>
                    <a:pt x="83" y="4"/>
                    <a:pt x="83" y="4"/>
                  </a:cubicBezTo>
                  <a:cubicBezTo>
                    <a:pt x="89" y="0"/>
                    <a:pt x="98" y="1"/>
                    <a:pt x="104" y="7"/>
                  </a:cubicBezTo>
                  <a:cubicBezTo>
                    <a:pt x="114" y="17"/>
                    <a:pt x="114" y="17"/>
                    <a:pt x="114" y="17"/>
                  </a:cubicBezTo>
                  <a:cubicBezTo>
                    <a:pt x="119" y="21"/>
                    <a:pt x="125" y="24"/>
                    <a:pt x="131" y="24"/>
                  </a:cubicBezTo>
                  <a:cubicBezTo>
                    <a:pt x="161" y="24"/>
                    <a:pt x="161" y="24"/>
                    <a:pt x="161" y="24"/>
                  </a:cubicBezTo>
                  <a:cubicBezTo>
                    <a:pt x="166" y="24"/>
                    <a:pt x="171" y="23"/>
                    <a:pt x="174" y="20"/>
                  </a:cubicBezTo>
                  <a:cubicBezTo>
                    <a:pt x="188" y="8"/>
                    <a:pt x="188" y="8"/>
                    <a:pt x="188" y="8"/>
                  </a:cubicBezTo>
                  <a:cubicBezTo>
                    <a:pt x="194" y="3"/>
                    <a:pt x="202" y="3"/>
                    <a:pt x="209" y="6"/>
                  </a:cubicBezTo>
                  <a:cubicBezTo>
                    <a:pt x="226" y="17"/>
                    <a:pt x="226" y="17"/>
                    <a:pt x="226" y="17"/>
                  </a:cubicBezTo>
                  <a:cubicBezTo>
                    <a:pt x="233" y="21"/>
                    <a:pt x="236" y="29"/>
                    <a:pt x="234" y="37"/>
                  </a:cubicBezTo>
                  <a:cubicBezTo>
                    <a:pt x="230" y="52"/>
                    <a:pt x="230" y="52"/>
                    <a:pt x="230" y="52"/>
                  </a:cubicBezTo>
                  <a:cubicBezTo>
                    <a:pt x="229" y="57"/>
                    <a:pt x="229" y="62"/>
                    <a:pt x="232" y="67"/>
                  </a:cubicBezTo>
                  <a:cubicBezTo>
                    <a:pt x="248" y="95"/>
                    <a:pt x="248" y="95"/>
                    <a:pt x="248" y="95"/>
                  </a:cubicBezTo>
                  <a:cubicBezTo>
                    <a:pt x="250" y="99"/>
                    <a:pt x="254" y="102"/>
                    <a:pt x="258" y="104"/>
                  </a:cubicBezTo>
                  <a:cubicBezTo>
                    <a:pt x="275" y="110"/>
                    <a:pt x="275" y="110"/>
                    <a:pt x="275" y="110"/>
                  </a:cubicBezTo>
                  <a:cubicBezTo>
                    <a:pt x="282" y="113"/>
                    <a:pt x="287" y="119"/>
                    <a:pt x="287" y="127"/>
                  </a:cubicBezTo>
                  <a:cubicBezTo>
                    <a:pt x="286" y="147"/>
                    <a:pt x="286" y="147"/>
                    <a:pt x="286" y="147"/>
                  </a:cubicBezTo>
                  <a:cubicBezTo>
                    <a:pt x="286" y="155"/>
                    <a:pt x="281" y="162"/>
                    <a:pt x="273" y="164"/>
                  </a:cubicBezTo>
                  <a:cubicBezTo>
                    <a:pt x="258" y="168"/>
                    <a:pt x="258" y="168"/>
                    <a:pt x="258" y="168"/>
                  </a:cubicBezTo>
                  <a:cubicBezTo>
                    <a:pt x="253" y="170"/>
                    <a:pt x="249" y="173"/>
                    <a:pt x="246" y="177"/>
                  </a:cubicBezTo>
                  <a:cubicBezTo>
                    <a:pt x="230" y="205"/>
                    <a:pt x="230" y="205"/>
                    <a:pt x="230" y="205"/>
                  </a:cubicBezTo>
                  <a:cubicBezTo>
                    <a:pt x="227" y="209"/>
                    <a:pt x="226" y="214"/>
                    <a:pt x="227" y="219"/>
                  </a:cubicBezTo>
                  <a:cubicBezTo>
                    <a:pt x="230" y="236"/>
                    <a:pt x="230" y="236"/>
                    <a:pt x="230" y="236"/>
                  </a:cubicBezTo>
                  <a:cubicBezTo>
                    <a:pt x="232" y="244"/>
                    <a:pt x="228" y="251"/>
                    <a:pt x="221" y="255"/>
                  </a:cubicBezTo>
                  <a:cubicBezTo>
                    <a:pt x="204" y="265"/>
                    <a:pt x="204" y="265"/>
                    <a:pt x="204" y="265"/>
                  </a:cubicBezTo>
                  <a:cubicBezTo>
                    <a:pt x="201" y="266"/>
                    <a:pt x="198" y="267"/>
                    <a:pt x="195" y="267"/>
                  </a:cubicBezTo>
                  <a:close/>
                  <a:moveTo>
                    <a:pt x="125" y="233"/>
                  </a:moveTo>
                  <a:cubicBezTo>
                    <a:pt x="125" y="233"/>
                    <a:pt x="125" y="233"/>
                    <a:pt x="125" y="233"/>
                  </a:cubicBezTo>
                  <a:cubicBezTo>
                    <a:pt x="158" y="233"/>
                    <a:pt x="158" y="233"/>
                    <a:pt x="158" y="233"/>
                  </a:cubicBezTo>
                  <a:cubicBezTo>
                    <a:pt x="166" y="233"/>
                    <a:pt x="174" y="236"/>
                    <a:pt x="179" y="242"/>
                  </a:cubicBezTo>
                  <a:cubicBezTo>
                    <a:pt x="191" y="253"/>
                    <a:pt x="191" y="253"/>
                    <a:pt x="191" y="253"/>
                  </a:cubicBezTo>
                  <a:cubicBezTo>
                    <a:pt x="193" y="255"/>
                    <a:pt x="196" y="256"/>
                    <a:pt x="198" y="254"/>
                  </a:cubicBezTo>
                  <a:cubicBezTo>
                    <a:pt x="215" y="245"/>
                    <a:pt x="215" y="245"/>
                    <a:pt x="215" y="245"/>
                  </a:cubicBezTo>
                  <a:cubicBezTo>
                    <a:pt x="218" y="243"/>
                    <a:pt x="219" y="241"/>
                    <a:pt x="218" y="238"/>
                  </a:cubicBezTo>
                  <a:cubicBezTo>
                    <a:pt x="215" y="221"/>
                    <a:pt x="215" y="221"/>
                    <a:pt x="215" y="221"/>
                  </a:cubicBezTo>
                  <a:cubicBezTo>
                    <a:pt x="214" y="213"/>
                    <a:pt x="215" y="206"/>
                    <a:pt x="219" y="199"/>
                  </a:cubicBezTo>
                  <a:cubicBezTo>
                    <a:pt x="236" y="171"/>
                    <a:pt x="236" y="171"/>
                    <a:pt x="236" y="171"/>
                  </a:cubicBezTo>
                  <a:cubicBezTo>
                    <a:pt x="240" y="164"/>
                    <a:pt x="247" y="159"/>
                    <a:pt x="255" y="157"/>
                  </a:cubicBezTo>
                  <a:cubicBezTo>
                    <a:pt x="270" y="153"/>
                    <a:pt x="270" y="153"/>
                    <a:pt x="270" y="153"/>
                  </a:cubicBezTo>
                  <a:cubicBezTo>
                    <a:pt x="273" y="152"/>
                    <a:pt x="274" y="149"/>
                    <a:pt x="274" y="147"/>
                  </a:cubicBezTo>
                  <a:cubicBezTo>
                    <a:pt x="275" y="127"/>
                    <a:pt x="275" y="127"/>
                    <a:pt x="275" y="127"/>
                  </a:cubicBezTo>
                  <a:cubicBezTo>
                    <a:pt x="275" y="124"/>
                    <a:pt x="273" y="122"/>
                    <a:pt x="271" y="121"/>
                  </a:cubicBezTo>
                  <a:cubicBezTo>
                    <a:pt x="254" y="115"/>
                    <a:pt x="254" y="115"/>
                    <a:pt x="254" y="115"/>
                  </a:cubicBezTo>
                  <a:cubicBezTo>
                    <a:pt x="247" y="113"/>
                    <a:pt x="241" y="108"/>
                    <a:pt x="237" y="101"/>
                  </a:cubicBezTo>
                  <a:cubicBezTo>
                    <a:pt x="221" y="72"/>
                    <a:pt x="221" y="72"/>
                    <a:pt x="221" y="72"/>
                  </a:cubicBezTo>
                  <a:cubicBezTo>
                    <a:pt x="217" y="65"/>
                    <a:pt x="216" y="57"/>
                    <a:pt x="218" y="49"/>
                  </a:cubicBezTo>
                  <a:cubicBezTo>
                    <a:pt x="222" y="34"/>
                    <a:pt x="222" y="34"/>
                    <a:pt x="222" y="34"/>
                  </a:cubicBezTo>
                  <a:cubicBezTo>
                    <a:pt x="223" y="31"/>
                    <a:pt x="222" y="28"/>
                    <a:pt x="220" y="27"/>
                  </a:cubicBezTo>
                  <a:cubicBezTo>
                    <a:pt x="203" y="17"/>
                    <a:pt x="203" y="17"/>
                    <a:pt x="203" y="17"/>
                  </a:cubicBezTo>
                  <a:cubicBezTo>
                    <a:pt x="200" y="15"/>
                    <a:pt x="198" y="16"/>
                    <a:pt x="196" y="17"/>
                  </a:cubicBezTo>
                  <a:cubicBezTo>
                    <a:pt x="182" y="29"/>
                    <a:pt x="182" y="29"/>
                    <a:pt x="182" y="29"/>
                  </a:cubicBezTo>
                  <a:cubicBezTo>
                    <a:pt x="176" y="34"/>
                    <a:pt x="169" y="36"/>
                    <a:pt x="161" y="36"/>
                  </a:cubicBezTo>
                  <a:cubicBezTo>
                    <a:pt x="131" y="36"/>
                    <a:pt x="131" y="36"/>
                    <a:pt x="131" y="36"/>
                  </a:cubicBezTo>
                  <a:cubicBezTo>
                    <a:pt x="121" y="36"/>
                    <a:pt x="112" y="32"/>
                    <a:pt x="106" y="25"/>
                  </a:cubicBezTo>
                  <a:cubicBezTo>
                    <a:pt x="96" y="15"/>
                    <a:pt x="96" y="15"/>
                    <a:pt x="96" y="15"/>
                  </a:cubicBezTo>
                  <a:cubicBezTo>
                    <a:pt x="94" y="14"/>
                    <a:pt x="91" y="13"/>
                    <a:pt x="88" y="14"/>
                  </a:cubicBezTo>
                  <a:cubicBezTo>
                    <a:pt x="71" y="24"/>
                    <a:pt x="71" y="24"/>
                    <a:pt x="71" y="24"/>
                  </a:cubicBezTo>
                  <a:cubicBezTo>
                    <a:pt x="69" y="25"/>
                    <a:pt x="68" y="28"/>
                    <a:pt x="68" y="30"/>
                  </a:cubicBezTo>
                  <a:cubicBezTo>
                    <a:pt x="71" y="48"/>
                    <a:pt x="71" y="48"/>
                    <a:pt x="71" y="48"/>
                  </a:cubicBezTo>
                  <a:cubicBezTo>
                    <a:pt x="73" y="55"/>
                    <a:pt x="71" y="63"/>
                    <a:pt x="67" y="70"/>
                  </a:cubicBezTo>
                  <a:cubicBezTo>
                    <a:pt x="51" y="98"/>
                    <a:pt x="51" y="98"/>
                    <a:pt x="51" y="98"/>
                  </a:cubicBezTo>
                  <a:cubicBezTo>
                    <a:pt x="46" y="105"/>
                    <a:pt x="40" y="110"/>
                    <a:pt x="32" y="112"/>
                  </a:cubicBezTo>
                  <a:cubicBezTo>
                    <a:pt x="16" y="116"/>
                    <a:pt x="16" y="116"/>
                    <a:pt x="16" y="116"/>
                  </a:cubicBezTo>
                  <a:cubicBezTo>
                    <a:pt x="14" y="117"/>
                    <a:pt x="12" y="119"/>
                    <a:pt x="12" y="122"/>
                  </a:cubicBezTo>
                  <a:cubicBezTo>
                    <a:pt x="12" y="142"/>
                    <a:pt x="12" y="142"/>
                    <a:pt x="12" y="142"/>
                  </a:cubicBezTo>
                  <a:cubicBezTo>
                    <a:pt x="12" y="144"/>
                    <a:pt x="13" y="147"/>
                    <a:pt x="16" y="147"/>
                  </a:cubicBezTo>
                  <a:cubicBezTo>
                    <a:pt x="32" y="153"/>
                    <a:pt x="32" y="153"/>
                    <a:pt x="32" y="153"/>
                  </a:cubicBezTo>
                  <a:cubicBezTo>
                    <a:pt x="40" y="156"/>
                    <a:pt x="46" y="161"/>
                    <a:pt x="49" y="168"/>
                  </a:cubicBezTo>
                  <a:cubicBezTo>
                    <a:pt x="65" y="196"/>
                    <a:pt x="65" y="196"/>
                    <a:pt x="65" y="196"/>
                  </a:cubicBezTo>
                  <a:cubicBezTo>
                    <a:pt x="69" y="203"/>
                    <a:pt x="70" y="212"/>
                    <a:pt x="68" y="220"/>
                  </a:cubicBezTo>
                  <a:cubicBezTo>
                    <a:pt x="64" y="235"/>
                    <a:pt x="64" y="235"/>
                    <a:pt x="64" y="235"/>
                  </a:cubicBezTo>
                  <a:cubicBezTo>
                    <a:pt x="63" y="238"/>
                    <a:pt x="65" y="240"/>
                    <a:pt x="67" y="242"/>
                  </a:cubicBezTo>
                  <a:cubicBezTo>
                    <a:pt x="84" y="252"/>
                    <a:pt x="84" y="252"/>
                    <a:pt x="84" y="252"/>
                  </a:cubicBezTo>
                  <a:cubicBezTo>
                    <a:pt x="86" y="253"/>
                    <a:pt x="89" y="253"/>
                    <a:pt x="91" y="251"/>
                  </a:cubicBezTo>
                  <a:cubicBezTo>
                    <a:pt x="104" y="240"/>
                    <a:pt x="104" y="240"/>
                    <a:pt x="104" y="240"/>
                  </a:cubicBezTo>
                  <a:cubicBezTo>
                    <a:pt x="110" y="235"/>
                    <a:pt x="117" y="233"/>
                    <a:pt x="125"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grpSp>
      <p:sp>
        <p:nvSpPr>
          <p:cNvPr id="188" name="TextBox 90">
            <a:extLst>
              <a:ext uri="{FF2B5EF4-FFF2-40B4-BE49-F238E27FC236}">
                <a16:creationId xmlns:a16="http://schemas.microsoft.com/office/drawing/2014/main" id="{7396E80C-65EC-C344-BF95-97B4FDC49205}"/>
              </a:ext>
            </a:extLst>
          </p:cNvPr>
          <p:cNvSpPr txBox="1">
            <a:spLocks noChangeArrowheads="1"/>
          </p:cNvSpPr>
          <p:nvPr/>
        </p:nvSpPr>
        <p:spPr bwMode="auto">
          <a:xfrm>
            <a:off x="2383507" y="3426780"/>
            <a:ext cx="1286145" cy="434278"/>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Transform input file using the specified deploy descriptor file </a:t>
            </a:r>
          </a:p>
        </p:txBody>
      </p:sp>
      <p:cxnSp>
        <p:nvCxnSpPr>
          <p:cNvPr id="189" name="Straight Arrow Connector 188">
            <a:extLst>
              <a:ext uri="{FF2B5EF4-FFF2-40B4-BE49-F238E27FC236}">
                <a16:creationId xmlns:a16="http://schemas.microsoft.com/office/drawing/2014/main" id="{404DD223-FF65-4842-8E0A-043D859F62B5}"/>
              </a:ext>
            </a:extLst>
          </p:cNvPr>
          <p:cNvCxnSpPr>
            <a:cxnSpLocks/>
            <a:stCxn id="187" idx="20"/>
          </p:cNvCxnSpPr>
          <p:nvPr/>
        </p:nvCxnSpPr>
        <p:spPr>
          <a:xfrm>
            <a:off x="3187799" y="3126229"/>
            <a:ext cx="1135447" cy="4432"/>
          </a:xfrm>
          <a:prstGeom prst="straightConnector1">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92" name="Straight Arrow Connector 191">
            <a:extLst>
              <a:ext uri="{FF2B5EF4-FFF2-40B4-BE49-F238E27FC236}">
                <a16:creationId xmlns:a16="http://schemas.microsoft.com/office/drawing/2014/main" id="{1175EA30-BD2C-5A47-AAC3-8C8DB257E7AF}"/>
              </a:ext>
            </a:extLst>
          </p:cNvPr>
          <p:cNvCxnSpPr>
            <a:cxnSpLocks/>
          </p:cNvCxnSpPr>
          <p:nvPr/>
        </p:nvCxnSpPr>
        <p:spPr>
          <a:xfrm>
            <a:off x="4647247" y="3123819"/>
            <a:ext cx="1186818" cy="6842"/>
          </a:xfrm>
          <a:prstGeom prst="straightConnector1">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93" name="Arc 192">
            <a:extLst>
              <a:ext uri="{FF2B5EF4-FFF2-40B4-BE49-F238E27FC236}">
                <a16:creationId xmlns:a16="http://schemas.microsoft.com/office/drawing/2014/main" id="{ED4BD29D-9B35-CB40-9CD5-6BDB0ECE3E9A}"/>
              </a:ext>
            </a:extLst>
          </p:cNvPr>
          <p:cNvSpPr/>
          <p:nvPr/>
        </p:nvSpPr>
        <p:spPr>
          <a:xfrm>
            <a:off x="2234857" y="2849681"/>
            <a:ext cx="1535042" cy="584370"/>
          </a:xfrm>
          <a:prstGeom prst="arc">
            <a:avLst>
              <a:gd name="adj1" fmla="val 10875159"/>
              <a:gd name="adj2" fmla="val 0"/>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4" name="Arc 193">
            <a:extLst>
              <a:ext uri="{FF2B5EF4-FFF2-40B4-BE49-F238E27FC236}">
                <a16:creationId xmlns:a16="http://schemas.microsoft.com/office/drawing/2014/main" id="{23AB5720-A919-CF4B-9BE0-5E47721B3421}"/>
              </a:ext>
            </a:extLst>
          </p:cNvPr>
          <p:cNvSpPr/>
          <p:nvPr/>
        </p:nvSpPr>
        <p:spPr>
          <a:xfrm>
            <a:off x="5248908" y="2839606"/>
            <a:ext cx="1535042" cy="584370"/>
          </a:xfrm>
          <a:prstGeom prst="arc">
            <a:avLst>
              <a:gd name="adj1" fmla="val 10875159"/>
              <a:gd name="adj2" fmla="val 0"/>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5" name="TextBox 90">
            <a:extLst>
              <a:ext uri="{FF2B5EF4-FFF2-40B4-BE49-F238E27FC236}">
                <a16:creationId xmlns:a16="http://schemas.microsoft.com/office/drawing/2014/main" id="{5C7491C9-F6DD-3843-9A76-DF6D96D3375F}"/>
              </a:ext>
            </a:extLst>
          </p:cNvPr>
          <p:cNvSpPr txBox="1">
            <a:spLocks noChangeArrowheads="1"/>
          </p:cNvSpPr>
          <p:nvPr/>
        </p:nvSpPr>
        <p:spPr bwMode="auto">
          <a:xfrm>
            <a:off x="2335103" y="2592700"/>
            <a:ext cx="1334550" cy="280390"/>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Skip this step if no deploy descriptor is specified</a:t>
            </a:r>
          </a:p>
        </p:txBody>
      </p:sp>
      <p:cxnSp>
        <p:nvCxnSpPr>
          <p:cNvPr id="205" name="Straight Arrow Connector 189">
            <a:extLst>
              <a:ext uri="{FF2B5EF4-FFF2-40B4-BE49-F238E27FC236}">
                <a16:creationId xmlns:a16="http://schemas.microsoft.com/office/drawing/2014/main" id="{C209BE0B-B750-EC46-8E60-A1FFCB2C87BA}"/>
              </a:ext>
            </a:extLst>
          </p:cNvPr>
          <p:cNvCxnSpPr>
            <a:cxnSpLocks/>
          </p:cNvCxnSpPr>
          <p:nvPr/>
        </p:nvCxnSpPr>
        <p:spPr>
          <a:xfrm>
            <a:off x="3006409" y="1320450"/>
            <a:ext cx="1" cy="1653812"/>
          </a:xfrm>
          <a:prstGeom prst="straightConnector1">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AF96D9E1-7908-0340-A20C-6433BF0665BD}"/>
              </a:ext>
            </a:extLst>
          </p:cNvPr>
          <p:cNvSpPr/>
          <p:nvPr/>
        </p:nvSpPr>
        <p:spPr>
          <a:xfrm>
            <a:off x="1427850" y="1025643"/>
            <a:ext cx="3170088" cy="307777"/>
          </a:xfrm>
          <a:prstGeom prst="rect">
            <a:avLst/>
          </a:prstGeom>
        </p:spPr>
        <p:txBody>
          <a:bodyPr wrap="square">
            <a:spAutoFit/>
          </a:bodyPr>
          <a:lstStyle/>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-dd DEPLOY_DESCRIPTOR, --deploy-descriptor DEPLOY_DESCRIPTOR</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File that holds the deploy-descriptor definition file</a:t>
            </a:r>
          </a:p>
        </p:txBody>
      </p:sp>
      <p:sp>
        <p:nvSpPr>
          <p:cNvPr id="207" name="TextBox 206">
            <a:extLst>
              <a:ext uri="{FF2B5EF4-FFF2-40B4-BE49-F238E27FC236}">
                <a16:creationId xmlns:a16="http://schemas.microsoft.com/office/drawing/2014/main" id="{CEF54278-D3CB-6342-A923-C10515BAC70A}"/>
              </a:ext>
            </a:extLst>
          </p:cNvPr>
          <p:cNvSpPr txBox="1"/>
          <p:nvPr/>
        </p:nvSpPr>
        <p:spPr>
          <a:xfrm>
            <a:off x="2476738" y="3971570"/>
            <a:ext cx="1048756" cy="133200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Arial" panose="020B0604020202020204" pitchFamily="34" charset="0"/>
            </a:endParaRPr>
          </a:p>
        </p:txBody>
      </p:sp>
      <p:sp>
        <p:nvSpPr>
          <p:cNvPr id="26" name="Rectangle 25">
            <a:extLst>
              <a:ext uri="{FF2B5EF4-FFF2-40B4-BE49-F238E27FC236}">
                <a16:creationId xmlns:a16="http://schemas.microsoft.com/office/drawing/2014/main" id="{349DD1C5-B466-7742-9EE8-A42420F918EC}"/>
              </a:ext>
            </a:extLst>
          </p:cNvPr>
          <p:cNvSpPr/>
          <p:nvPr/>
        </p:nvSpPr>
        <p:spPr>
          <a:xfrm>
            <a:off x="2570856" y="4152564"/>
            <a:ext cx="869148" cy="307777"/>
          </a:xfrm>
          <a:prstGeom prst="rect">
            <a:avLst/>
          </a:prstGeom>
        </p:spPr>
        <p:txBody>
          <a:bodyPr wrap="none">
            <a:spAutoFit/>
          </a:bodyPr>
          <a:lstStyle/>
          <a:p>
            <a:pPr algn="ctr"/>
            <a:r>
              <a:rPr lang="en-NL" sz="700" kern="0" dirty="0">
                <a:solidFill>
                  <a:srgbClr val="FD8301"/>
                </a:solidFill>
                <a:ea typeface="ＭＳ Ｐゴシック" pitchFamily="34" charset="-128"/>
              </a:rPr>
              <a:t>REST API</a:t>
            </a:r>
          </a:p>
          <a:p>
            <a:pPr algn="ctr"/>
            <a:r>
              <a:rPr lang="en-NL" sz="700" kern="0" dirty="0">
                <a:solidFill>
                  <a:srgbClr val="414042"/>
                </a:solidFill>
                <a:ea typeface="ＭＳ Ｐゴシック" pitchFamily="34" charset="-128"/>
              </a:rPr>
              <a:t>/deploy/transform</a:t>
            </a:r>
          </a:p>
        </p:txBody>
      </p:sp>
      <p:cxnSp>
        <p:nvCxnSpPr>
          <p:cNvPr id="209" name="Straight Arrow Connector 189">
            <a:extLst>
              <a:ext uri="{FF2B5EF4-FFF2-40B4-BE49-F238E27FC236}">
                <a16:creationId xmlns:a16="http://schemas.microsoft.com/office/drawing/2014/main" id="{907429EE-C581-244F-8627-E19AE73A8DF8}"/>
              </a:ext>
            </a:extLst>
          </p:cNvPr>
          <p:cNvCxnSpPr>
            <a:cxnSpLocks/>
            <a:stCxn id="188" idx="2"/>
            <a:endCxn id="26" idx="0"/>
          </p:cNvCxnSpPr>
          <p:nvPr/>
        </p:nvCxnSpPr>
        <p:spPr>
          <a:xfrm rot="5400000">
            <a:off x="2870252" y="3996236"/>
            <a:ext cx="291506" cy="21150"/>
          </a:xfrm>
          <a:prstGeom prst="bentConnector3">
            <a:avLst>
              <a:gd name="adj1" fmla="val 50000"/>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nvGrpSpPr>
          <p:cNvPr id="210" name="Group 209">
            <a:extLst>
              <a:ext uri="{FF2B5EF4-FFF2-40B4-BE49-F238E27FC236}">
                <a16:creationId xmlns:a16="http://schemas.microsoft.com/office/drawing/2014/main" id="{1678C662-C4B1-744F-AF73-ABE9A723A191}"/>
              </a:ext>
            </a:extLst>
          </p:cNvPr>
          <p:cNvGrpSpPr/>
          <p:nvPr/>
        </p:nvGrpSpPr>
        <p:grpSpPr>
          <a:xfrm>
            <a:off x="2591323" y="4711440"/>
            <a:ext cx="822111" cy="577852"/>
            <a:chOff x="6649952" y="1764720"/>
            <a:chExt cx="822111" cy="577852"/>
          </a:xfrm>
        </p:grpSpPr>
        <p:pic>
          <p:nvPicPr>
            <p:cNvPr id="215" name="Picture 214" descr="Blue_Server_3.png">
              <a:extLst>
                <a:ext uri="{FF2B5EF4-FFF2-40B4-BE49-F238E27FC236}">
                  <a16:creationId xmlns:a16="http://schemas.microsoft.com/office/drawing/2014/main" id="{217E7B95-EAE9-C448-B7E3-8991C4BAD528}"/>
                </a:ext>
              </a:extLst>
            </p:cNvPr>
            <p:cNvPicPr>
              <a:picLocks noChangeAspect="1"/>
            </p:cNvPicPr>
            <p:nvPr/>
          </p:nvPicPr>
          <p:blipFill>
            <a:blip r:embed="rId5">
              <a:duotone>
                <a:schemeClr val="accent5">
                  <a:shade val="45000"/>
                  <a:satMod val="135000"/>
                </a:schemeClr>
                <a:prstClr val="white"/>
              </a:duotone>
            </a:blip>
            <a:stretch>
              <a:fillRect/>
            </a:stretch>
          </p:blipFill>
          <p:spPr>
            <a:xfrm>
              <a:off x="6928068" y="1764720"/>
              <a:ext cx="302033" cy="396000"/>
            </a:xfrm>
            <a:prstGeom prst="rect">
              <a:avLst/>
            </a:prstGeom>
          </p:spPr>
        </p:pic>
        <p:sp>
          <p:nvSpPr>
            <p:cNvPr id="243" name="TextBox 90">
              <a:extLst>
                <a:ext uri="{FF2B5EF4-FFF2-40B4-BE49-F238E27FC236}">
                  <a16:creationId xmlns:a16="http://schemas.microsoft.com/office/drawing/2014/main" id="{50DE01DA-FD85-774E-9013-C917F1E80927}"/>
                </a:ext>
              </a:extLst>
            </p:cNvPr>
            <p:cNvSpPr txBox="1">
              <a:spLocks noChangeArrowheads="1"/>
            </p:cNvSpPr>
            <p:nvPr/>
          </p:nvSpPr>
          <p:spPr bwMode="auto">
            <a:xfrm>
              <a:off x="6649952" y="2169904"/>
              <a:ext cx="822111" cy="172668"/>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Control-M EM AAPI</a:t>
              </a:r>
            </a:p>
          </p:txBody>
        </p:sp>
      </p:grpSp>
      <p:cxnSp>
        <p:nvCxnSpPr>
          <p:cNvPr id="244" name="Straight Arrow Connector 189">
            <a:extLst>
              <a:ext uri="{FF2B5EF4-FFF2-40B4-BE49-F238E27FC236}">
                <a16:creationId xmlns:a16="http://schemas.microsoft.com/office/drawing/2014/main" id="{29246CF2-425D-EA46-82CB-F0D84EE53D3F}"/>
              </a:ext>
            </a:extLst>
          </p:cNvPr>
          <p:cNvCxnSpPr>
            <a:cxnSpLocks/>
          </p:cNvCxnSpPr>
          <p:nvPr/>
        </p:nvCxnSpPr>
        <p:spPr>
          <a:xfrm rot="16200000" flipH="1">
            <a:off x="2867790" y="4585890"/>
            <a:ext cx="251102" cy="2"/>
          </a:xfrm>
          <a:prstGeom prst="bentConnector3">
            <a:avLst>
              <a:gd name="adj1" fmla="val 50000"/>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B44AAA66-5FCE-BC42-A870-FD04FFA2694F}"/>
              </a:ext>
            </a:extLst>
          </p:cNvPr>
          <p:cNvSpPr/>
          <p:nvPr/>
        </p:nvSpPr>
        <p:spPr>
          <a:xfrm>
            <a:off x="3634747" y="5691353"/>
            <a:ext cx="4486932" cy="738664"/>
          </a:xfrm>
          <a:prstGeom prst="rect">
            <a:avLst/>
          </a:prstGeom>
        </p:spPr>
        <p:txBody>
          <a:bodyPr wrap="square">
            <a:spAutoFit/>
          </a:bodyPr>
          <a:lstStyle/>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-e ENDPOINT, --endpoint ENDPOINT</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Control-M Automation API end-point for connecting with Control-M in deploy mode</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-u USER, --user USER </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Control-M user name for connecting with Control-M in deploy mode</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-p PASSWORD, --password PASSWORD</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Control-M password for connecting with Control-M in deploy mode</a:t>
            </a:r>
          </a:p>
        </p:txBody>
      </p:sp>
      <p:cxnSp>
        <p:nvCxnSpPr>
          <p:cNvPr id="252" name="Straight Arrow Connector 251">
            <a:extLst>
              <a:ext uri="{FF2B5EF4-FFF2-40B4-BE49-F238E27FC236}">
                <a16:creationId xmlns:a16="http://schemas.microsoft.com/office/drawing/2014/main" id="{030BD23C-1967-8446-B354-A507239F22CF}"/>
              </a:ext>
            </a:extLst>
          </p:cNvPr>
          <p:cNvCxnSpPr>
            <a:cxnSpLocks/>
          </p:cNvCxnSpPr>
          <p:nvPr/>
        </p:nvCxnSpPr>
        <p:spPr>
          <a:xfrm flipV="1">
            <a:off x="6141838" y="3123827"/>
            <a:ext cx="1212420" cy="4514"/>
          </a:xfrm>
          <a:prstGeom prst="straightConnector1">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9" name="Diamond 48">
            <a:extLst>
              <a:ext uri="{FF2B5EF4-FFF2-40B4-BE49-F238E27FC236}">
                <a16:creationId xmlns:a16="http://schemas.microsoft.com/office/drawing/2014/main" id="{741C9E5F-8690-CE41-BB5F-E61D9AD4B94B}"/>
              </a:ext>
            </a:extLst>
          </p:cNvPr>
          <p:cNvSpPr>
            <a:spLocks noChangeAspect="1"/>
          </p:cNvSpPr>
          <p:nvPr/>
        </p:nvSpPr>
        <p:spPr>
          <a:xfrm>
            <a:off x="7415509" y="2952686"/>
            <a:ext cx="310991" cy="340414"/>
          </a:xfrm>
          <a:prstGeom prst="diamond">
            <a:avLst/>
          </a:prstGeom>
          <a:noFill/>
          <a:ln w="19050">
            <a:solidFill>
              <a:srgbClr val="00A7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253" name="TextBox 90">
            <a:extLst>
              <a:ext uri="{FF2B5EF4-FFF2-40B4-BE49-F238E27FC236}">
                <a16:creationId xmlns:a16="http://schemas.microsoft.com/office/drawing/2014/main" id="{10882297-7240-5945-89E4-07CD740048C6}"/>
              </a:ext>
            </a:extLst>
          </p:cNvPr>
          <p:cNvSpPr txBox="1">
            <a:spLocks noChangeArrowheads="1"/>
          </p:cNvSpPr>
          <p:nvPr/>
        </p:nvSpPr>
        <p:spPr bwMode="auto">
          <a:xfrm>
            <a:off x="7557705" y="2844284"/>
            <a:ext cx="1334550" cy="203446"/>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Filter mode</a:t>
            </a:r>
          </a:p>
        </p:txBody>
      </p:sp>
      <p:cxnSp>
        <p:nvCxnSpPr>
          <p:cNvPr id="254" name="Straight Arrow Connector 189">
            <a:extLst>
              <a:ext uri="{FF2B5EF4-FFF2-40B4-BE49-F238E27FC236}">
                <a16:creationId xmlns:a16="http://schemas.microsoft.com/office/drawing/2014/main" id="{A736FCC1-5902-FD47-8412-18DB9B2BC650}"/>
              </a:ext>
            </a:extLst>
          </p:cNvPr>
          <p:cNvCxnSpPr>
            <a:cxnSpLocks/>
          </p:cNvCxnSpPr>
          <p:nvPr/>
        </p:nvCxnSpPr>
        <p:spPr>
          <a:xfrm rot="16200000" flipH="1">
            <a:off x="7247279" y="2605860"/>
            <a:ext cx="649975" cy="2526"/>
          </a:xfrm>
          <a:prstGeom prst="bentConnector3">
            <a:avLst>
              <a:gd name="adj1" fmla="val 50000"/>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2DF78A07-3A37-8E47-9A05-A12A29282BB2}"/>
              </a:ext>
            </a:extLst>
          </p:cNvPr>
          <p:cNvSpPr/>
          <p:nvPr/>
        </p:nvSpPr>
        <p:spPr>
          <a:xfrm>
            <a:off x="6070857" y="1774230"/>
            <a:ext cx="3584361" cy="523220"/>
          </a:xfrm>
          <a:prstGeom prst="rect">
            <a:avLst/>
          </a:prstGeom>
        </p:spPr>
        <p:txBody>
          <a:bodyPr wrap="square">
            <a:spAutoFit/>
          </a:bodyPr>
          <a:lstStyle/>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-m {</a:t>
            </a:r>
            <a:r>
              <a:rPr lang="en-GB" sz="700" kern="0" dirty="0" err="1">
                <a:solidFill>
                  <a:srgbClr val="414042"/>
                </a:solidFill>
                <a:latin typeface="Consolas" panose="020B0609020204030204" pitchFamily="49" charset="0"/>
                <a:ea typeface="ＭＳ Ｐゴシック" pitchFamily="34" charset="-128"/>
                <a:cs typeface="Consolas" panose="020B0609020204030204" pitchFamily="49" charset="0"/>
              </a:rPr>
              <a:t>filter,deploy</a:t>
            </a:r>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--mode {</a:t>
            </a:r>
            <a:r>
              <a:rPr lang="en-GB" sz="700" kern="0" dirty="0" err="1">
                <a:solidFill>
                  <a:srgbClr val="414042"/>
                </a:solidFill>
                <a:latin typeface="Consolas" panose="020B0609020204030204" pitchFamily="49" charset="0"/>
                <a:ea typeface="ＭＳ Ｐゴシック" pitchFamily="34" charset="-128"/>
                <a:cs typeface="Consolas" panose="020B0609020204030204" pitchFamily="49" charset="0"/>
              </a:rPr>
              <a:t>filter,deploy</a:t>
            </a:r>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Specifies to run this script in filter only mode or </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deploy mode. Filter mode will only print the filtered (and</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transformed) content.</a:t>
            </a:r>
          </a:p>
        </p:txBody>
      </p:sp>
      <p:cxnSp>
        <p:nvCxnSpPr>
          <p:cNvPr id="255" name="Straight Arrow Connector 254">
            <a:extLst>
              <a:ext uri="{FF2B5EF4-FFF2-40B4-BE49-F238E27FC236}">
                <a16:creationId xmlns:a16="http://schemas.microsoft.com/office/drawing/2014/main" id="{AA3C1583-63CA-B84B-A1F0-51D737931D86}"/>
              </a:ext>
            </a:extLst>
          </p:cNvPr>
          <p:cNvCxnSpPr>
            <a:cxnSpLocks/>
            <a:stCxn id="49" idx="3"/>
          </p:cNvCxnSpPr>
          <p:nvPr/>
        </p:nvCxnSpPr>
        <p:spPr>
          <a:xfrm flipV="1">
            <a:off x="7726500" y="1441378"/>
            <a:ext cx="2421263" cy="1681515"/>
          </a:xfrm>
          <a:prstGeom prst="bentConnector3">
            <a:avLst>
              <a:gd name="adj1" fmla="val 99872"/>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56" name="TextBox 90">
            <a:extLst>
              <a:ext uri="{FF2B5EF4-FFF2-40B4-BE49-F238E27FC236}">
                <a16:creationId xmlns:a16="http://schemas.microsoft.com/office/drawing/2014/main" id="{598246E2-DCDB-6C4A-9FC6-3FEB0B479B50}"/>
              </a:ext>
            </a:extLst>
          </p:cNvPr>
          <p:cNvSpPr txBox="1">
            <a:spLocks noChangeArrowheads="1"/>
          </p:cNvSpPr>
          <p:nvPr/>
        </p:nvSpPr>
        <p:spPr bwMode="auto">
          <a:xfrm>
            <a:off x="9480488" y="939796"/>
            <a:ext cx="1334550" cy="434278"/>
          </a:xfrm>
          <a:prstGeom prst="rect">
            <a:avLst/>
          </a:prstGeom>
          <a:solidFill>
            <a:srgbClr val="FD8301">
              <a:alpha val="51373"/>
            </a:srgbClr>
          </a:solid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Print filtered and if specified transformed connection profile to console</a:t>
            </a:r>
          </a:p>
        </p:txBody>
      </p:sp>
      <p:sp>
        <p:nvSpPr>
          <p:cNvPr id="257" name="TextBox 90">
            <a:extLst>
              <a:ext uri="{FF2B5EF4-FFF2-40B4-BE49-F238E27FC236}">
                <a16:creationId xmlns:a16="http://schemas.microsoft.com/office/drawing/2014/main" id="{D62587D0-D667-5C40-8B1D-D5B08F4C24D5}"/>
              </a:ext>
            </a:extLst>
          </p:cNvPr>
          <p:cNvSpPr txBox="1">
            <a:spLocks noChangeArrowheads="1"/>
          </p:cNvSpPr>
          <p:nvPr/>
        </p:nvSpPr>
        <p:spPr bwMode="auto">
          <a:xfrm>
            <a:off x="7308212" y="3516518"/>
            <a:ext cx="1334550" cy="203446"/>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Deploy mode</a:t>
            </a:r>
          </a:p>
        </p:txBody>
      </p:sp>
      <p:cxnSp>
        <p:nvCxnSpPr>
          <p:cNvPr id="258" name="Straight Arrow Connector 254">
            <a:extLst>
              <a:ext uri="{FF2B5EF4-FFF2-40B4-BE49-F238E27FC236}">
                <a16:creationId xmlns:a16="http://schemas.microsoft.com/office/drawing/2014/main" id="{694C5B47-9D3F-CF4E-8612-03672E4D9265}"/>
              </a:ext>
            </a:extLst>
          </p:cNvPr>
          <p:cNvCxnSpPr>
            <a:cxnSpLocks/>
          </p:cNvCxnSpPr>
          <p:nvPr/>
        </p:nvCxnSpPr>
        <p:spPr>
          <a:xfrm rot="16200000" flipH="1">
            <a:off x="7525940" y="3351065"/>
            <a:ext cx="866199" cy="776072"/>
          </a:xfrm>
          <a:prstGeom prst="bentConnector3">
            <a:avLst>
              <a:gd name="adj1" fmla="val 100004"/>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59" name="TextBox 90">
            <a:extLst>
              <a:ext uri="{FF2B5EF4-FFF2-40B4-BE49-F238E27FC236}">
                <a16:creationId xmlns:a16="http://schemas.microsoft.com/office/drawing/2014/main" id="{793B86E4-3932-BA4C-80CC-3FF7A40119BC}"/>
              </a:ext>
            </a:extLst>
          </p:cNvPr>
          <p:cNvSpPr txBox="1">
            <a:spLocks noChangeArrowheads="1"/>
          </p:cNvSpPr>
          <p:nvPr/>
        </p:nvSpPr>
        <p:spPr bwMode="auto">
          <a:xfrm>
            <a:off x="7831052" y="4433673"/>
            <a:ext cx="1334550" cy="557389"/>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Write filtered and if specified transformed connection profile to temp file &lt;session token&gt;.json</a:t>
            </a:r>
          </a:p>
        </p:txBody>
      </p:sp>
      <p:sp>
        <p:nvSpPr>
          <p:cNvPr id="260" name="TextBox 259">
            <a:extLst>
              <a:ext uri="{FF2B5EF4-FFF2-40B4-BE49-F238E27FC236}">
                <a16:creationId xmlns:a16="http://schemas.microsoft.com/office/drawing/2014/main" id="{4C21920B-3820-AC44-8A16-34C828E46BA7}"/>
              </a:ext>
            </a:extLst>
          </p:cNvPr>
          <p:cNvSpPr txBox="1"/>
          <p:nvPr/>
        </p:nvSpPr>
        <p:spPr>
          <a:xfrm>
            <a:off x="9284918" y="3660681"/>
            <a:ext cx="2468514" cy="136800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Arial" panose="020B0604020202020204" pitchFamily="34" charset="0"/>
            </a:endParaRPr>
          </a:p>
        </p:txBody>
      </p:sp>
      <p:grpSp>
        <p:nvGrpSpPr>
          <p:cNvPr id="264" name="Group 263">
            <a:extLst>
              <a:ext uri="{FF2B5EF4-FFF2-40B4-BE49-F238E27FC236}">
                <a16:creationId xmlns:a16="http://schemas.microsoft.com/office/drawing/2014/main" id="{6E4FB356-119A-7A43-834A-3D5CC013B10D}"/>
              </a:ext>
            </a:extLst>
          </p:cNvPr>
          <p:cNvGrpSpPr/>
          <p:nvPr/>
        </p:nvGrpSpPr>
        <p:grpSpPr>
          <a:xfrm>
            <a:off x="10915288" y="3938779"/>
            <a:ext cx="822111" cy="577852"/>
            <a:chOff x="6649952" y="1764720"/>
            <a:chExt cx="822111" cy="577852"/>
          </a:xfrm>
        </p:grpSpPr>
        <p:pic>
          <p:nvPicPr>
            <p:cNvPr id="265" name="Picture 264" descr="Blue_Server_3.png">
              <a:extLst>
                <a:ext uri="{FF2B5EF4-FFF2-40B4-BE49-F238E27FC236}">
                  <a16:creationId xmlns:a16="http://schemas.microsoft.com/office/drawing/2014/main" id="{83723596-136B-BC4F-BE5F-48E60A255673}"/>
                </a:ext>
              </a:extLst>
            </p:cNvPr>
            <p:cNvPicPr>
              <a:picLocks noChangeAspect="1"/>
            </p:cNvPicPr>
            <p:nvPr/>
          </p:nvPicPr>
          <p:blipFill>
            <a:blip r:embed="rId5">
              <a:duotone>
                <a:schemeClr val="accent5">
                  <a:shade val="45000"/>
                  <a:satMod val="135000"/>
                </a:schemeClr>
                <a:prstClr val="white"/>
              </a:duotone>
            </a:blip>
            <a:stretch>
              <a:fillRect/>
            </a:stretch>
          </p:blipFill>
          <p:spPr>
            <a:xfrm>
              <a:off x="6928068" y="1764720"/>
              <a:ext cx="302033" cy="396000"/>
            </a:xfrm>
            <a:prstGeom prst="rect">
              <a:avLst/>
            </a:prstGeom>
          </p:spPr>
        </p:pic>
        <p:sp>
          <p:nvSpPr>
            <p:cNvPr id="266" name="TextBox 90">
              <a:extLst>
                <a:ext uri="{FF2B5EF4-FFF2-40B4-BE49-F238E27FC236}">
                  <a16:creationId xmlns:a16="http://schemas.microsoft.com/office/drawing/2014/main" id="{BB006D55-3ACC-3148-BCBB-7A6466F8BB6B}"/>
                </a:ext>
              </a:extLst>
            </p:cNvPr>
            <p:cNvSpPr txBox="1">
              <a:spLocks noChangeArrowheads="1"/>
            </p:cNvSpPr>
            <p:nvPr/>
          </p:nvSpPr>
          <p:spPr bwMode="auto">
            <a:xfrm>
              <a:off x="6649952" y="2169904"/>
              <a:ext cx="822111" cy="172668"/>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Control-M EM AAPI</a:t>
              </a:r>
            </a:p>
          </p:txBody>
        </p:sp>
      </p:grpSp>
      <p:cxnSp>
        <p:nvCxnSpPr>
          <p:cNvPr id="267" name="Straight Arrow Connector 266">
            <a:extLst>
              <a:ext uri="{FF2B5EF4-FFF2-40B4-BE49-F238E27FC236}">
                <a16:creationId xmlns:a16="http://schemas.microsoft.com/office/drawing/2014/main" id="{CFB55C80-7D51-254F-97B9-87A7CEB31253}"/>
              </a:ext>
            </a:extLst>
          </p:cNvPr>
          <p:cNvCxnSpPr>
            <a:cxnSpLocks/>
          </p:cNvCxnSpPr>
          <p:nvPr/>
        </p:nvCxnSpPr>
        <p:spPr>
          <a:xfrm flipV="1">
            <a:off x="8714594" y="4172201"/>
            <a:ext cx="1033917" cy="9328"/>
          </a:xfrm>
          <a:prstGeom prst="straightConnector1">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68" name="Rectangle 267">
            <a:extLst>
              <a:ext uri="{FF2B5EF4-FFF2-40B4-BE49-F238E27FC236}">
                <a16:creationId xmlns:a16="http://schemas.microsoft.com/office/drawing/2014/main" id="{D986EA3F-A42E-EB40-BDF9-171DB5E63C46}"/>
              </a:ext>
            </a:extLst>
          </p:cNvPr>
          <p:cNvSpPr/>
          <p:nvPr/>
        </p:nvSpPr>
        <p:spPr>
          <a:xfrm>
            <a:off x="9543993" y="3667277"/>
            <a:ext cx="869148" cy="307777"/>
          </a:xfrm>
          <a:prstGeom prst="rect">
            <a:avLst/>
          </a:prstGeom>
        </p:spPr>
        <p:txBody>
          <a:bodyPr wrap="none">
            <a:spAutoFit/>
          </a:bodyPr>
          <a:lstStyle/>
          <a:p>
            <a:pPr algn="ctr"/>
            <a:r>
              <a:rPr lang="en-NL" sz="700" kern="0" dirty="0">
                <a:solidFill>
                  <a:srgbClr val="FD8301"/>
                </a:solidFill>
                <a:ea typeface="ＭＳ Ｐゴシック" pitchFamily="34" charset="-128"/>
              </a:rPr>
              <a:t>REST API</a:t>
            </a:r>
          </a:p>
          <a:p>
            <a:pPr algn="ctr"/>
            <a:r>
              <a:rPr lang="en-NL" sz="700" kern="0" dirty="0">
                <a:solidFill>
                  <a:srgbClr val="414042"/>
                </a:solidFill>
                <a:ea typeface="ＭＳ Ｐゴシック" pitchFamily="34" charset="-128"/>
              </a:rPr>
              <a:t>/deploy/transform</a:t>
            </a:r>
          </a:p>
        </p:txBody>
      </p:sp>
      <p:grpSp>
        <p:nvGrpSpPr>
          <p:cNvPr id="290" name="Group 289">
            <a:extLst>
              <a:ext uri="{FF2B5EF4-FFF2-40B4-BE49-F238E27FC236}">
                <a16:creationId xmlns:a16="http://schemas.microsoft.com/office/drawing/2014/main" id="{FABB8004-1DF6-4E47-B5FF-BF40AD89FEE2}"/>
              </a:ext>
            </a:extLst>
          </p:cNvPr>
          <p:cNvGrpSpPr/>
          <p:nvPr/>
        </p:nvGrpSpPr>
        <p:grpSpPr>
          <a:xfrm>
            <a:off x="9794408" y="4012968"/>
            <a:ext cx="370842" cy="344354"/>
            <a:chOff x="5146661" y="1616976"/>
            <a:chExt cx="466725" cy="433388"/>
          </a:xfrm>
          <a:solidFill>
            <a:schemeClr val="bg2">
              <a:lumMod val="10000"/>
            </a:schemeClr>
          </a:solidFill>
        </p:grpSpPr>
        <p:sp>
          <p:nvSpPr>
            <p:cNvPr id="291" name="Freeform 223">
              <a:extLst>
                <a:ext uri="{FF2B5EF4-FFF2-40B4-BE49-F238E27FC236}">
                  <a16:creationId xmlns:a16="http://schemas.microsoft.com/office/drawing/2014/main" id="{1571732F-B35B-8649-BD51-21899469E56F}"/>
                </a:ext>
              </a:extLst>
            </p:cNvPr>
            <p:cNvSpPr>
              <a:spLocks noEditPoints="1"/>
            </p:cNvSpPr>
            <p:nvPr/>
          </p:nvSpPr>
          <p:spPr bwMode="auto">
            <a:xfrm>
              <a:off x="5321286" y="1777313"/>
              <a:ext cx="114300" cy="114300"/>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12 h 70"/>
                <a:gd name="T12" fmla="*/ 12 w 70"/>
                <a:gd name="T13" fmla="*/ 35 h 70"/>
                <a:gd name="T14" fmla="*/ 35 w 70"/>
                <a:gd name="T15" fmla="*/ 58 h 70"/>
                <a:gd name="T16" fmla="*/ 58 w 70"/>
                <a:gd name="T17" fmla="*/ 35 h 70"/>
                <a:gd name="T18" fmla="*/ 35 w 70"/>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5"/>
                    <a:pt x="0" y="35"/>
                  </a:cubicBezTo>
                  <a:cubicBezTo>
                    <a:pt x="0" y="16"/>
                    <a:pt x="16" y="0"/>
                    <a:pt x="35" y="0"/>
                  </a:cubicBezTo>
                  <a:cubicBezTo>
                    <a:pt x="55" y="0"/>
                    <a:pt x="70" y="16"/>
                    <a:pt x="70" y="35"/>
                  </a:cubicBezTo>
                  <a:cubicBezTo>
                    <a:pt x="70" y="55"/>
                    <a:pt x="55" y="70"/>
                    <a:pt x="35" y="70"/>
                  </a:cubicBezTo>
                  <a:close/>
                  <a:moveTo>
                    <a:pt x="35" y="12"/>
                  </a:moveTo>
                  <a:cubicBezTo>
                    <a:pt x="23" y="12"/>
                    <a:pt x="12" y="23"/>
                    <a:pt x="12" y="35"/>
                  </a:cubicBezTo>
                  <a:cubicBezTo>
                    <a:pt x="12" y="48"/>
                    <a:pt x="23" y="58"/>
                    <a:pt x="35" y="58"/>
                  </a:cubicBezTo>
                  <a:cubicBezTo>
                    <a:pt x="48" y="58"/>
                    <a:pt x="58" y="48"/>
                    <a:pt x="58" y="35"/>
                  </a:cubicBezTo>
                  <a:cubicBezTo>
                    <a:pt x="58" y="23"/>
                    <a:pt x="48" y="12"/>
                    <a:pt x="3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292" name="Freeform 224">
              <a:extLst>
                <a:ext uri="{FF2B5EF4-FFF2-40B4-BE49-F238E27FC236}">
                  <a16:creationId xmlns:a16="http://schemas.microsoft.com/office/drawing/2014/main" id="{487F95E9-C329-1E48-998E-D7B3E798D4EB}"/>
                </a:ext>
              </a:extLst>
            </p:cNvPr>
            <p:cNvSpPr>
              <a:spLocks/>
            </p:cNvSpPr>
            <p:nvPr/>
          </p:nvSpPr>
          <p:spPr bwMode="auto">
            <a:xfrm>
              <a:off x="5260961" y="1716988"/>
              <a:ext cx="236538" cy="234950"/>
            </a:xfrm>
            <a:custGeom>
              <a:avLst/>
              <a:gdLst>
                <a:gd name="T0" fmla="*/ 72 w 145"/>
                <a:gd name="T1" fmla="*/ 145 h 145"/>
                <a:gd name="T2" fmla="*/ 0 w 145"/>
                <a:gd name="T3" fmla="*/ 72 h 145"/>
                <a:gd name="T4" fmla="*/ 72 w 145"/>
                <a:gd name="T5" fmla="*/ 0 h 145"/>
                <a:gd name="T6" fmla="*/ 145 w 145"/>
                <a:gd name="T7" fmla="*/ 72 h 145"/>
                <a:gd name="T8" fmla="*/ 144 w 145"/>
                <a:gd name="T9" fmla="*/ 80 h 145"/>
                <a:gd name="T10" fmla="*/ 138 w 145"/>
                <a:gd name="T11" fmla="*/ 85 h 145"/>
                <a:gd name="T12" fmla="*/ 132 w 145"/>
                <a:gd name="T13" fmla="*/ 78 h 145"/>
                <a:gd name="T14" fmla="*/ 133 w 145"/>
                <a:gd name="T15" fmla="*/ 72 h 145"/>
                <a:gd name="T16" fmla="*/ 72 w 145"/>
                <a:gd name="T17" fmla="*/ 12 h 145"/>
                <a:gd name="T18" fmla="*/ 12 w 145"/>
                <a:gd name="T19" fmla="*/ 72 h 145"/>
                <a:gd name="T20" fmla="*/ 72 w 145"/>
                <a:gd name="T21" fmla="*/ 133 h 145"/>
                <a:gd name="T22" fmla="*/ 110 w 145"/>
                <a:gd name="T23" fmla="*/ 119 h 145"/>
                <a:gd name="T24" fmla="*/ 119 w 145"/>
                <a:gd name="T25" fmla="*/ 120 h 145"/>
                <a:gd name="T26" fmla="*/ 118 w 145"/>
                <a:gd name="T27" fmla="*/ 129 h 145"/>
                <a:gd name="T28" fmla="*/ 72 w 145"/>
                <a:gd name="T2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45">
                  <a:moveTo>
                    <a:pt x="72" y="145"/>
                  </a:moveTo>
                  <a:cubicBezTo>
                    <a:pt x="32" y="145"/>
                    <a:pt x="0" y="112"/>
                    <a:pt x="0" y="72"/>
                  </a:cubicBezTo>
                  <a:cubicBezTo>
                    <a:pt x="0" y="32"/>
                    <a:pt x="32" y="0"/>
                    <a:pt x="72" y="0"/>
                  </a:cubicBezTo>
                  <a:cubicBezTo>
                    <a:pt x="112" y="0"/>
                    <a:pt x="145" y="32"/>
                    <a:pt x="145" y="72"/>
                  </a:cubicBezTo>
                  <a:cubicBezTo>
                    <a:pt x="145" y="75"/>
                    <a:pt x="145" y="77"/>
                    <a:pt x="144" y="80"/>
                  </a:cubicBezTo>
                  <a:cubicBezTo>
                    <a:pt x="144" y="83"/>
                    <a:pt x="141" y="85"/>
                    <a:pt x="138" y="85"/>
                  </a:cubicBezTo>
                  <a:cubicBezTo>
                    <a:pt x="134" y="85"/>
                    <a:pt x="132" y="82"/>
                    <a:pt x="132" y="78"/>
                  </a:cubicBezTo>
                  <a:cubicBezTo>
                    <a:pt x="133" y="76"/>
                    <a:pt x="133" y="74"/>
                    <a:pt x="133" y="72"/>
                  </a:cubicBezTo>
                  <a:cubicBezTo>
                    <a:pt x="133" y="39"/>
                    <a:pt x="106" y="12"/>
                    <a:pt x="72" y="12"/>
                  </a:cubicBezTo>
                  <a:cubicBezTo>
                    <a:pt x="39" y="12"/>
                    <a:pt x="12" y="39"/>
                    <a:pt x="12" y="72"/>
                  </a:cubicBezTo>
                  <a:cubicBezTo>
                    <a:pt x="12" y="106"/>
                    <a:pt x="39" y="133"/>
                    <a:pt x="72" y="133"/>
                  </a:cubicBezTo>
                  <a:cubicBezTo>
                    <a:pt x="86" y="133"/>
                    <a:pt x="99" y="128"/>
                    <a:pt x="110" y="119"/>
                  </a:cubicBezTo>
                  <a:cubicBezTo>
                    <a:pt x="113" y="117"/>
                    <a:pt x="117" y="118"/>
                    <a:pt x="119" y="120"/>
                  </a:cubicBezTo>
                  <a:cubicBezTo>
                    <a:pt x="121" y="123"/>
                    <a:pt x="120" y="127"/>
                    <a:pt x="118" y="129"/>
                  </a:cubicBezTo>
                  <a:cubicBezTo>
                    <a:pt x="105" y="139"/>
                    <a:pt x="89" y="145"/>
                    <a:pt x="72"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293" name="Freeform 225">
              <a:extLst>
                <a:ext uri="{FF2B5EF4-FFF2-40B4-BE49-F238E27FC236}">
                  <a16:creationId xmlns:a16="http://schemas.microsoft.com/office/drawing/2014/main" id="{D7F6D82B-E5EE-B449-ADA6-5159F6FF46A0}"/>
                </a:ext>
              </a:extLst>
            </p:cNvPr>
            <p:cNvSpPr>
              <a:spLocks/>
            </p:cNvSpPr>
            <p:nvPr/>
          </p:nvSpPr>
          <p:spPr bwMode="auto">
            <a:xfrm>
              <a:off x="5456224" y="1821763"/>
              <a:ext cx="41275" cy="39688"/>
            </a:xfrm>
            <a:custGeom>
              <a:avLst/>
              <a:gdLst>
                <a:gd name="T0" fmla="*/ 18 w 25"/>
                <a:gd name="T1" fmla="*/ 25 h 25"/>
                <a:gd name="T2" fmla="*/ 14 w 25"/>
                <a:gd name="T3" fmla="*/ 23 h 25"/>
                <a:gd name="T4" fmla="*/ 2 w 25"/>
                <a:gd name="T5" fmla="*/ 11 h 25"/>
                <a:gd name="T6" fmla="*/ 3 w 25"/>
                <a:gd name="T7" fmla="*/ 3 h 25"/>
                <a:gd name="T8" fmla="*/ 11 w 25"/>
                <a:gd name="T9" fmla="*/ 3 h 25"/>
                <a:gd name="T10" fmla="*/ 22 w 25"/>
                <a:gd name="T11" fmla="*/ 14 h 25"/>
                <a:gd name="T12" fmla="*/ 22 w 25"/>
                <a:gd name="T13" fmla="*/ 23 h 25"/>
                <a:gd name="T14" fmla="*/ 18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8" y="25"/>
                  </a:moveTo>
                  <a:cubicBezTo>
                    <a:pt x="17" y="25"/>
                    <a:pt x="15" y="24"/>
                    <a:pt x="14" y="23"/>
                  </a:cubicBezTo>
                  <a:cubicBezTo>
                    <a:pt x="2" y="11"/>
                    <a:pt x="2" y="11"/>
                    <a:pt x="2" y="11"/>
                  </a:cubicBezTo>
                  <a:cubicBezTo>
                    <a:pt x="0" y="9"/>
                    <a:pt x="0" y="5"/>
                    <a:pt x="3" y="3"/>
                  </a:cubicBezTo>
                  <a:cubicBezTo>
                    <a:pt x="5" y="0"/>
                    <a:pt x="9" y="0"/>
                    <a:pt x="11" y="3"/>
                  </a:cubicBezTo>
                  <a:cubicBezTo>
                    <a:pt x="22" y="14"/>
                    <a:pt x="22" y="14"/>
                    <a:pt x="22" y="14"/>
                  </a:cubicBezTo>
                  <a:cubicBezTo>
                    <a:pt x="25" y="17"/>
                    <a:pt x="25" y="21"/>
                    <a:pt x="22" y="23"/>
                  </a:cubicBezTo>
                  <a:cubicBezTo>
                    <a:pt x="21" y="24"/>
                    <a:pt x="20" y="25"/>
                    <a:pt x="1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294" name="Freeform 226">
              <a:extLst>
                <a:ext uri="{FF2B5EF4-FFF2-40B4-BE49-F238E27FC236}">
                  <a16:creationId xmlns:a16="http://schemas.microsoft.com/office/drawing/2014/main" id="{87B7070B-3DC5-D74A-ABB9-20DD655B9488}"/>
                </a:ext>
              </a:extLst>
            </p:cNvPr>
            <p:cNvSpPr>
              <a:spLocks/>
            </p:cNvSpPr>
            <p:nvPr/>
          </p:nvSpPr>
          <p:spPr bwMode="auto">
            <a:xfrm>
              <a:off x="5476861" y="1821763"/>
              <a:ext cx="39688" cy="39688"/>
            </a:xfrm>
            <a:custGeom>
              <a:avLst/>
              <a:gdLst>
                <a:gd name="T0" fmla="*/ 7 w 25"/>
                <a:gd name="T1" fmla="*/ 25 h 25"/>
                <a:gd name="T2" fmla="*/ 2 w 25"/>
                <a:gd name="T3" fmla="*/ 23 h 25"/>
                <a:gd name="T4" fmla="*/ 2 w 25"/>
                <a:gd name="T5" fmla="*/ 15 h 25"/>
                <a:gd name="T6" fmla="*/ 14 w 25"/>
                <a:gd name="T7" fmla="*/ 3 h 25"/>
                <a:gd name="T8" fmla="*/ 23 w 25"/>
                <a:gd name="T9" fmla="*/ 3 h 25"/>
                <a:gd name="T10" fmla="*/ 23 w 25"/>
                <a:gd name="T11" fmla="*/ 11 h 25"/>
                <a:gd name="T12" fmla="*/ 11 w 25"/>
                <a:gd name="T13" fmla="*/ 23 h 25"/>
                <a:gd name="T14" fmla="*/ 7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7" y="25"/>
                  </a:moveTo>
                  <a:cubicBezTo>
                    <a:pt x="5" y="25"/>
                    <a:pt x="3" y="24"/>
                    <a:pt x="2" y="23"/>
                  </a:cubicBezTo>
                  <a:cubicBezTo>
                    <a:pt x="0" y="21"/>
                    <a:pt x="0" y="17"/>
                    <a:pt x="2" y="15"/>
                  </a:cubicBezTo>
                  <a:cubicBezTo>
                    <a:pt x="14" y="3"/>
                    <a:pt x="14" y="3"/>
                    <a:pt x="14" y="3"/>
                  </a:cubicBezTo>
                  <a:cubicBezTo>
                    <a:pt x="17" y="0"/>
                    <a:pt x="21" y="0"/>
                    <a:pt x="23" y="3"/>
                  </a:cubicBezTo>
                  <a:cubicBezTo>
                    <a:pt x="25" y="5"/>
                    <a:pt x="25" y="9"/>
                    <a:pt x="23" y="11"/>
                  </a:cubicBezTo>
                  <a:cubicBezTo>
                    <a:pt x="11" y="23"/>
                    <a:pt x="11" y="23"/>
                    <a:pt x="11" y="23"/>
                  </a:cubicBezTo>
                  <a:cubicBezTo>
                    <a:pt x="10" y="24"/>
                    <a:pt x="8" y="25"/>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sp>
          <p:nvSpPr>
            <p:cNvPr id="295" name="Freeform 227">
              <a:extLst>
                <a:ext uri="{FF2B5EF4-FFF2-40B4-BE49-F238E27FC236}">
                  <a16:creationId xmlns:a16="http://schemas.microsoft.com/office/drawing/2014/main" id="{C712F084-DA93-DB4B-8412-3E644EFC48CD}"/>
                </a:ext>
              </a:extLst>
            </p:cNvPr>
            <p:cNvSpPr>
              <a:spLocks noEditPoints="1"/>
            </p:cNvSpPr>
            <p:nvPr/>
          </p:nvSpPr>
          <p:spPr bwMode="auto">
            <a:xfrm>
              <a:off x="5146661" y="1616976"/>
              <a:ext cx="466725" cy="433388"/>
            </a:xfrm>
            <a:custGeom>
              <a:avLst/>
              <a:gdLst>
                <a:gd name="T0" fmla="*/ 183 w 287"/>
                <a:gd name="T1" fmla="*/ 262 h 267"/>
                <a:gd name="T2" fmla="*/ 158 w 287"/>
                <a:gd name="T3" fmla="*/ 245 h 267"/>
                <a:gd name="T4" fmla="*/ 125 w 287"/>
                <a:gd name="T5" fmla="*/ 245 h 267"/>
                <a:gd name="T6" fmla="*/ 112 w 287"/>
                <a:gd name="T7" fmla="*/ 249 h 267"/>
                <a:gd name="T8" fmla="*/ 78 w 287"/>
                <a:gd name="T9" fmla="*/ 262 h 267"/>
                <a:gd name="T10" fmla="*/ 52 w 287"/>
                <a:gd name="T11" fmla="*/ 232 h 267"/>
                <a:gd name="T12" fmla="*/ 55 w 287"/>
                <a:gd name="T13" fmla="*/ 202 h 267"/>
                <a:gd name="T14" fmla="*/ 28 w 287"/>
                <a:gd name="T15" fmla="*/ 165 h 267"/>
                <a:gd name="T16" fmla="*/ 0 w 287"/>
                <a:gd name="T17" fmla="*/ 142 h 267"/>
                <a:gd name="T18" fmla="*/ 13 w 287"/>
                <a:gd name="T19" fmla="*/ 105 h 267"/>
                <a:gd name="T20" fmla="*/ 40 w 287"/>
                <a:gd name="T21" fmla="*/ 91 h 267"/>
                <a:gd name="T22" fmla="*/ 59 w 287"/>
                <a:gd name="T23" fmla="*/ 50 h 267"/>
                <a:gd name="T24" fmla="*/ 65 w 287"/>
                <a:gd name="T25" fmla="*/ 14 h 267"/>
                <a:gd name="T26" fmla="*/ 104 w 287"/>
                <a:gd name="T27" fmla="*/ 7 h 267"/>
                <a:gd name="T28" fmla="*/ 131 w 287"/>
                <a:gd name="T29" fmla="*/ 24 h 267"/>
                <a:gd name="T30" fmla="*/ 174 w 287"/>
                <a:gd name="T31" fmla="*/ 20 h 267"/>
                <a:gd name="T32" fmla="*/ 209 w 287"/>
                <a:gd name="T33" fmla="*/ 6 h 267"/>
                <a:gd name="T34" fmla="*/ 234 w 287"/>
                <a:gd name="T35" fmla="*/ 37 h 267"/>
                <a:gd name="T36" fmla="*/ 232 w 287"/>
                <a:gd name="T37" fmla="*/ 67 h 267"/>
                <a:gd name="T38" fmla="*/ 258 w 287"/>
                <a:gd name="T39" fmla="*/ 104 h 267"/>
                <a:gd name="T40" fmla="*/ 287 w 287"/>
                <a:gd name="T41" fmla="*/ 127 h 267"/>
                <a:gd name="T42" fmla="*/ 273 w 287"/>
                <a:gd name="T43" fmla="*/ 164 h 267"/>
                <a:gd name="T44" fmla="*/ 246 w 287"/>
                <a:gd name="T45" fmla="*/ 177 h 267"/>
                <a:gd name="T46" fmla="*/ 227 w 287"/>
                <a:gd name="T47" fmla="*/ 219 h 267"/>
                <a:gd name="T48" fmla="*/ 221 w 287"/>
                <a:gd name="T49" fmla="*/ 255 h 267"/>
                <a:gd name="T50" fmla="*/ 195 w 287"/>
                <a:gd name="T51" fmla="*/ 267 h 267"/>
                <a:gd name="T52" fmla="*/ 125 w 287"/>
                <a:gd name="T53" fmla="*/ 233 h 267"/>
                <a:gd name="T54" fmla="*/ 179 w 287"/>
                <a:gd name="T55" fmla="*/ 242 h 267"/>
                <a:gd name="T56" fmla="*/ 198 w 287"/>
                <a:gd name="T57" fmla="*/ 254 h 267"/>
                <a:gd name="T58" fmla="*/ 218 w 287"/>
                <a:gd name="T59" fmla="*/ 238 h 267"/>
                <a:gd name="T60" fmla="*/ 219 w 287"/>
                <a:gd name="T61" fmla="*/ 199 h 267"/>
                <a:gd name="T62" fmla="*/ 255 w 287"/>
                <a:gd name="T63" fmla="*/ 157 h 267"/>
                <a:gd name="T64" fmla="*/ 274 w 287"/>
                <a:gd name="T65" fmla="*/ 147 h 267"/>
                <a:gd name="T66" fmla="*/ 271 w 287"/>
                <a:gd name="T67" fmla="*/ 121 h 267"/>
                <a:gd name="T68" fmla="*/ 237 w 287"/>
                <a:gd name="T69" fmla="*/ 101 h 267"/>
                <a:gd name="T70" fmla="*/ 218 w 287"/>
                <a:gd name="T71" fmla="*/ 49 h 267"/>
                <a:gd name="T72" fmla="*/ 220 w 287"/>
                <a:gd name="T73" fmla="*/ 27 h 267"/>
                <a:gd name="T74" fmla="*/ 196 w 287"/>
                <a:gd name="T75" fmla="*/ 17 h 267"/>
                <a:gd name="T76" fmla="*/ 161 w 287"/>
                <a:gd name="T77" fmla="*/ 36 h 267"/>
                <a:gd name="T78" fmla="*/ 106 w 287"/>
                <a:gd name="T79" fmla="*/ 25 h 267"/>
                <a:gd name="T80" fmla="*/ 88 w 287"/>
                <a:gd name="T81" fmla="*/ 14 h 267"/>
                <a:gd name="T82" fmla="*/ 68 w 287"/>
                <a:gd name="T83" fmla="*/ 30 h 267"/>
                <a:gd name="T84" fmla="*/ 67 w 287"/>
                <a:gd name="T85" fmla="*/ 70 h 267"/>
                <a:gd name="T86" fmla="*/ 32 w 287"/>
                <a:gd name="T87" fmla="*/ 112 h 267"/>
                <a:gd name="T88" fmla="*/ 12 w 287"/>
                <a:gd name="T89" fmla="*/ 122 h 267"/>
                <a:gd name="T90" fmla="*/ 16 w 287"/>
                <a:gd name="T91" fmla="*/ 147 h 267"/>
                <a:gd name="T92" fmla="*/ 49 w 287"/>
                <a:gd name="T93" fmla="*/ 168 h 267"/>
                <a:gd name="T94" fmla="*/ 68 w 287"/>
                <a:gd name="T95" fmla="*/ 220 h 267"/>
                <a:gd name="T96" fmla="*/ 67 w 287"/>
                <a:gd name="T97" fmla="*/ 242 h 267"/>
                <a:gd name="T98" fmla="*/ 91 w 287"/>
                <a:gd name="T99" fmla="*/ 251 h 267"/>
                <a:gd name="T100" fmla="*/ 125 w 287"/>
                <a:gd name="T101" fmla="*/ 2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67">
                  <a:moveTo>
                    <a:pt x="195" y="267"/>
                  </a:moveTo>
                  <a:cubicBezTo>
                    <a:pt x="191" y="267"/>
                    <a:pt x="186" y="265"/>
                    <a:pt x="183" y="262"/>
                  </a:cubicBezTo>
                  <a:cubicBezTo>
                    <a:pt x="171" y="251"/>
                    <a:pt x="171" y="251"/>
                    <a:pt x="171" y="251"/>
                  </a:cubicBezTo>
                  <a:cubicBezTo>
                    <a:pt x="167" y="247"/>
                    <a:pt x="163" y="245"/>
                    <a:pt x="158" y="245"/>
                  </a:cubicBezTo>
                  <a:cubicBezTo>
                    <a:pt x="125" y="245"/>
                    <a:pt x="125" y="245"/>
                    <a:pt x="125" y="245"/>
                  </a:cubicBezTo>
                  <a:cubicBezTo>
                    <a:pt x="125" y="245"/>
                    <a:pt x="125" y="245"/>
                    <a:pt x="125" y="245"/>
                  </a:cubicBezTo>
                  <a:cubicBezTo>
                    <a:pt x="120" y="245"/>
                    <a:pt x="116" y="246"/>
                    <a:pt x="112" y="249"/>
                  </a:cubicBezTo>
                  <a:cubicBezTo>
                    <a:pt x="112" y="249"/>
                    <a:pt x="112" y="249"/>
                    <a:pt x="112" y="249"/>
                  </a:cubicBezTo>
                  <a:cubicBezTo>
                    <a:pt x="99" y="261"/>
                    <a:pt x="99" y="261"/>
                    <a:pt x="99" y="261"/>
                  </a:cubicBezTo>
                  <a:cubicBezTo>
                    <a:pt x="93" y="266"/>
                    <a:pt x="84" y="266"/>
                    <a:pt x="78" y="262"/>
                  </a:cubicBezTo>
                  <a:cubicBezTo>
                    <a:pt x="61" y="252"/>
                    <a:pt x="61" y="252"/>
                    <a:pt x="61" y="252"/>
                  </a:cubicBezTo>
                  <a:cubicBezTo>
                    <a:pt x="54" y="248"/>
                    <a:pt x="50" y="240"/>
                    <a:pt x="52" y="232"/>
                  </a:cubicBezTo>
                  <a:cubicBezTo>
                    <a:pt x="56" y="217"/>
                    <a:pt x="56" y="217"/>
                    <a:pt x="56" y="217"/>
                  </a:cubicBezTo>
                  <a:cubicBezTo>
                    <a:pt x="58" y="212"/>
                    <a:pt x="57" y="207"/>
                    <a:pt x="55" y="202"/>
                  </a:cubicBezTo>
                  <a:cubicBezTo>
                    <a:pt x="39" y="174"/>
                    <a:pt x="39" y="174"/>
                    <a:pt x="39" y="174"/>
                  </a:cubicBezTo>
                  <a:cubicBezTo>
                    <a:pt x="36" y="170"/>
                    <a:pt x="33" y="166"/>
                    <a:pt x="28" y="165"/>
                  </a:cubicBezTo>
                  <a:cubicBezTo>
                    <a:pt x="12" y="159"/>
                    <a:pt x="12" y="159"/>
                    <a:pt x="12" y="159"/>
                  </a:cubicBezTo>
                  <a:cubicBezTo>
                    <a:pt x="4" y="156"/>
                    <a:pt x="0" y="149"/>
                    <a:pt x="0" y="142"/>
                  </a:cubicBezTo>
                  <a:cubicBezTo>
                    <a:pt x="0" y="122"/>
                    <a:pt x="0" y="122"/>
                    <a:pt x="0" y="122"/>
                  </a:cubicBezTo>
                  <a:cubicBezTo>
                    <a:pt x="0" y="114"/>
                    <a:pt x="6" y="107"/>
                    <a:pt x="13" y="105"/>
                  </a:cubicBezTo>
                  <a:cubicBezTo>
                    <a:pt x="29" y="100"/>
                    <a:pt x="29" y="100"/>
                    <a:pt x="29" y="100"/>
                  </a:cubicBezTo>
                  <a:cubicBezTo>
                    <a:pt x="34" y="99"/>
                    <a:pt x="38" y="96"/>
                    <a:pt x="40" y="91"/>
                  </a:cubicBezTo>
                  <a:cubicBezTo>
                    <a:pt x="57" y="64"/>
                    <a:pt x="57" y="64"/>
                    <a:pt x="57" y="64"/>
                  </a:cubicBezTo>
                  <a:cubicBezTo>
                    <a:pt x="59" y="59"/>
                    <a:pt x="60" y="55"/>
                    <a:pt x="59" y="50"/>
                  </a:cubicBezTo>
                  <a:cubicBezTo>
                    <a:pt x="56" y="33"/>
                    <a:pt x="56" y="33"/>
                    <a:pt x="56" y="33"/>
                  </a:cubicBezTo>
                  <a:cubicBezTo>
                    <a:pt x="55" y="25"/>
                    <a:pt x="59" y="17"/>
                    <a:pt x="65" y="14"/>
                  </a:cubicBezTo>
                  <a:cubicBezTo>
                    <a:pt x="83" y="4"/>
                    <a:pt x="83" y="4"/>
                    <a:pt x="83" y="4"/>
                  </a:cubicBezTo>
                  <a:cubicBezTo>
                    <a:pt x="89" y="0"/>
                    <a:pt x="98" y="1"/>
                    <a:pt x="104" y="7"/>
                  </a:cubicBezTo>
                  <a:cubicBezTo>
                    <a:pt x="114" y="17"/>
                    <a:pt x="114" y="17"/>
                    <a:pt x="114" y="17"/>
                  </a:cubicBezTo>
                  <a:cubicBezTo>
                    <a:pt x="119" y="21"/>
                    <a:pt x="125" y="24"/>
                    <a:pt x="131" y="24"/>
                  </a:cubicBezTo>
                  <a:cubicBezTo>
                    <a:pt x="161" y="24"/>
                    <a:pt x="161" y="24"/>
                    <a:pt x="161" y="24"/>
                  </a:cubicBezTo>
                  <a:cubicBezTo>
                    <a:pt x="166" y="24"/>
                    <a:pt x="171" y="23"/>
                    <a:pt x="174" y="20"/>
                  </a:cubicBezTo>
                  <a:cubicBezTo>
                    <a:pt x="188" y="8"/>
                    <a:pt x="188" y="8"/>
                    <a:pt x="188" y="8"/>
                  </a:cubicBezTo>
                  <a:cubicBezTo>
                    <a:pt x="194" y="3"/>
                    <a:pt x="202" y="3"/>
                    <a:pt x="209" y="6"/>
                  </a:cubicBezTo>
                  <a:cubicBezTo>
                    <a:pt x="226" y="17"/>
                    <a:pt x="226" y="17"/>
                    <a:pt x="226" y="17"/>
                  </a:cubicBezTo>
                  <a:cubicBezTo>
                    <a:pt x="233" y="21"/>
                    <a:pt x="236" y="29"/>
                    <a:pt x="234" y="37"/>
                  </a:cubicBezTo>
                  <a:cubicBezTo>
                    <a:pt x="230" y="52"/>
                    <a:pt x="230" y="52"/>
                    <a:pt x="230" y="52"/>
                  </a:cubicBezTo>
                  <a:cubicBezTo>
                    <a:pt x="229" y="57"/>
                    <a:pt x="229" y="62"/>
                    <a:pt x="232" y="67"/>
                  </a:cubicBezTo>
                  <a:cubicBezTo>
                    <a:pt x="248" y="95"/>
                    <a:pt x="248" y="95"/>
                    <a:pt x="248" y="95"/>
                  </a:cubicBezTo>
                  <a:cubicBezTo>
                    <a:pt x="250" y="99"/>
                    <a:pt x="254" y="102"/>
                    <a:pt x="258" y="104"/>
                  </a:cubicBezTo>
                  <a:cubicBezTo>
                    <a:pt x="275" y="110"/>
                    <a:pt x="275" y="110"/>
                    <a:pt x="275" y="110"/>
                  </a:cubicBezTo>
                  <a:cubicBezTo>
                    <a:pt x="282" y="113"/>
                    <a:pt x="287" y="119"/>
                    <a:pt x="287" y="127"/>
                  </a:cubicBezTo>
                  <a:cubicBezTo>
                    <a:pt x="286" y="147"/>
                    <a:pt x="286" y="147"/>
                    <a:pt x="286" y="147"/>
                  </a:cubicBezTo>
                  <a:cubicBezTo>
                    <a:pt x="286" y="155"/>
                    <a:pt x="281" y="162"/>
                    <a:pt x="273" y="164"/>
                  </a:cubicBezTo>
                  <a:cubicBezTo>
                    <a:pt x="258" y="168"/>
                    <a:pt x="258" y="168"/>
                    <a:pt x="258" y="168"/>
                  </a:cubicBezTo>
                  <a:cubicBezTo>
                    <a:pt x="253" y="170"/>
                    <a:pt x="249" y="173"/>
                    <a:pt x="246" y="177"/>
                  </a:cubicBezTo>
                  <a:cubicBezTo>
                    <a:pt x="230" y="205"/>
                    <a:pt x="230" y="205"/>
                    <a:pt x="230" y="205"/>
                  </a:cubicBezTo>
                  <a:cubicBezTo>
                    <a:pt x="227" y="209"/>
                    <a:pt x="226" y="214"/>
                    <a:pt x="227" y="219"/>
                  </a:cubicBezTo>
                  <a:cubicBezTo>
                    <a:pt x="230" y="236"/>
                    <a:pt x="230" y="236"/>
                    <a:pt x="230" y="236"/>
                  </a:cubicBezTo>
                  <a:cubicBezTo>
                    <a:pt x="232" y="244"/>
                    <a:pt x="228" y="251"/>
                    <a:pt x="221" y="255"/>
                  </a:cubicBezTo>
                  <a:cubicBezTo>
                    <a:pt x="204" y="265"/>
                    <a:pt x="204" y="265"/>
                    <a:pt x="204" y="265"/>
                  </a:cubicBezTo>
                  <a:cubicBezTo>
                    <a:pt x="201" y="266"/>
                    <a:pt x="198" y="267"/>
                    <a:pt x="195" y="267"/>
                  </a:cubicBezTo>
                  <a:close/>
                  <a:moveTo>
                    <a:pt x="125" y="233"/>
                  </a:moveTo>
                  <a:cubicBezTo>
                    <a:pt x="125" y="233"/>
                    <a:pt x="125" y="233"/>
                    <a:pt x="125" y="233"/>
                  </a:cubicBezTo>
                  <a:cubicBezTo>
                    <a:pt x="158" y="233"/>
                    <a:pt x="158" y="233"/>
                    <a:pt x="158" y="233"/>
                  </a:cubicBezTo>
                  <a:cubicBezTo>
                    <a:pt x="166" y="233"/>
                    <a:pt x="174" y="236"/>
                    <a:pt x="179" y="242"/>
                  </a:cubicBezTo>
                  <a:cubicBezTo>
                    <a:pt x="191" y="253"/>
                    <a:pt x="191" y="253"/>
                    <a:pt x="191" y="253"/>
                  </a:cubicBezTo>
                  <a:cubicBezTo>
                    <a:pt x="193" y="255"/>
                    <a:pt x="196" y="256"/>
                    <a:pt x="198" y="254"/>
                  </a:cubicBezTo>
                  <a:cubicBezTo>
                    <a:pt x="215" y="245"/>
                    <a:pt x="215" y="245"/>
                    <a:pt x="215" y="245"/>
                  </a:cubicBezTo>
                  <a:cubicBezTo>
                    <a:pt x="218" y="243"/>
                    <a:pt x="219" y="241"/>
                    <a:pt x="218" y="238"/>
                  </a:cubicBezTo>
                  <a:cubicBezTo>
                    <a:pt x="215" y="221"/>
                    <a:pt x="215" y="221"/>
                    <a:pt x="215" y="221"/>
                  </a:cubicBezTo>
                  <a:cubicBezTo>
                    <a:pt x="214" y="213"/>
                    <a:pt x="215" y="206"/>
                    <a:pt x="219" y="199"/>
                  </a:cubicBezTo>
                  <a:cubicBezTo>
                    <a:pt x="236" y="171"/>
                    <a:pt x="236" y="171"/>
                    <a:pt x="236" y="171"/>
                  </a:cubicBezTo>
                  <a:cubicBezTo>
                    <a:pt x="240" y="164"/>
                    <a:pt x="247" y="159"/>
                    <a:pt x="255" y="157"/>
                  </a:cubicBezTo>
                  <a:cubicBezTo>
                    <a:pt x="270" y="153"/>
                    <a:pt x="270" y="153"/>
                    <a:pt x="270" y="153"/>
                  </a:cubicBezTo>
                  <a:cubicBezTo>
                    <a:pt x="273" y="152"/>
                    <a:pt x="274" y="149"/>
                    <a:pt x="274" y="147"/>
                  </a:cubicBezTo>
                  <a:cubicBezTo>
                    <a:pt x="275" y="127"/>
                    <a:pt x="275" y="127"/>
                    <a:pt x="275" y="127"/>
                  </a:cubicBezTo>
                  <a:cubicBezTo>
                    <a:pt x="275" y="124"/>
                    <a:pt x="273" y="122"/>
                    <a:pt x="271" y="121"/>
                  </a:cubicBezTo>
                  <a:cubicBezTo>
                    <a:pt x="254" y="115"/>
                    <a:pt x="254" y="115"/>
                    <a:pt x="254" y="115"/>
                  </a:cubicBezTo>
                  <a:cubicBezTo>
                    <a:pt x="247" y="113"/>
                    <a:pt x="241" y="108"/>
                    <a:pt x="237" y="101"/>
                  </a:cubicBezTo>
                  <a:cubicBezTo>
                    <a:pt x="221" y="72"/>
                    <a:pt x="221" y="72"/>
                    <a:pt x="221" y="72"/>
                  </a:cubicBezTo>
                  <a:cubicBezTo>
                    <a:pt x="217" y="65"/>
                    <a:pt x="216" y="57"/>
                    <a:pt x="218" y="49"/>
                  </a:cubicBezTo>
                  <a:cubicBezTo>
                    <a:pt x="222" y="34"/>
                    <a:pt x="222" y="34"/>
                    <a:pt x="222" y="34"/>
                  </a:cubicBezTo>
                  <a:cubicBezTo>
                    <a:pt x="223" y="31"/>
                    <a:pt x="222" y="28"/>
                    <a:pt x="220" y="27"/>
                  </a:cubicBezTo>
                  <a:cubicBezTo>
                    <a:pt x="203" y="17"/>
                    <a:pt x="203" y="17"/>
                    <a:pt x="203" y="17"/>
                  </a:cubicBezTo>
                  <a:cubicBezTo>
                    <a:pt x="200" y="15"/>
                    <a:pt x="198" y="16"/>
                    <a:pt x="196" y="17"/>
                  </a:cubicBezTo>
                  <a:cubicBezTo>
                    <a:pt x="182" y="29"/>
                    <a:pt x="182" y="29"/>
                    <a:pt x="182" y="29"/>
                  </a:cubicBezTo>
                  <a:cubicBezTo>
                    <a:pt x="176" y="34"/>
                    <a:pt x="169" y="36"/>
                    <a:pt x="161" y="36"/>
                  </a:cubicBezTo>
                  <a:cubicBezTo>
                    <a:pt x="131" y="36"/>
                    <a:pt x="131" y="36"/>
                    <a:pt x="131" y="36"/>
                  </a:cubicBezTo>
                  <a:cubicBezTo>
                    <a:pt x="121" y="36"/>
                    <a:pt x="112" y="32"/>
                    <a:pt x="106" y="25"/>
                  </a:cubicBezTo>
                  <a:cubicBezTo>
                    <a:pt x="96" y="15"/>
                    <a:pt x="96" y="15"/>
                    <a:pt x="96" y="15"/>
                  </a:cubicBezTo>
                  <a:cubicBezTo>
                    <a:pt x="94" y="14"/>
                    <a:pt x="91" y="13"/>
                    <a:pt x="88" y="14"/>
                  </a:cubicBezTo>
                  <a:cubicBezTo>
                    <a:pt x="71" y="24"/>
                    <a:pt x="71" y="24"/>
                    <a:pt x="71" y="24"/>
                  </a:cubicBezTo>
                  <a:cubicBezTo>
                    <a:pt x="69" y="25"/>
                    <a:pt x="68" y="28"/>
                    <a:pt x="68" y="30"/>
                  </a:cubicBezTo>
                  <a:cubicBezTo>
                    <a:pt x="71" y="48"/>
                    <a:pt x="71" y="48"/>
                    <a:pt x="71" y="48"/>
                  </a:cubicBezTo>
                  <a:cubicBezTo>
                    <a:pt x="73" y="55"/>
                    <a:pt x="71" y="63"/>
                    <a:pt x="67" y="70"/>
                  </a:cubicBezTo>
                  <a:cubicBezTo>
                    <a:pt x="51" y="98"/>
                    <a:pt x="51" y="98"/>
                    <a:pt x="51" y="98"/>
                  </a:cubicBezTo>
                  <a:cubicBezTo>
                    <a:pt x="46" y="105"/>
                    <a:pt x="40" y="110"/>
                    <a:pt x="32" y="112"/>
                  </a:cubicBezTo>
                  <a:cubicBezTo>
                    <a:pt x="16" y="116"/>
                    <a:pt x="16" y="116"/>
                    <a:pt x="16" y="116"/>
                  </a:cubicBezTo>
                  <a:cubicBezTo>
                    <a:pt x="14" y="117"/>
                    <a:pt x="12" y="119"/>
                    <a:pt x="12" y="122"/>
                  </a:cubicBezTo>
                  <a:cubicBezTo>
                    <a:pt x="12" y="142"/>
                    <a:pt x="12" y="142"/>
                    <a:pt x="12" y="142"/>
                  </a:cubicBezTo>
                  <a:cubicBezTo>
                    <a:pt x="12" y="144"/>
                    <a:pt x="13" y="147"/>
                    <a:pt x="16" y="147"/>
                  </a:cubicBezTo>
                  <a:cubicBezTo>
                    <a:pt x="32" y="153"/>
                    <a:pt x="32" y="153"/>
                    <a:pt x="32" y="153"/>
                  </a:cubicBezTo>
                  <a:cubicBezTo>
                    <a:pt x="40" y="156"/>
                    <a:pt x="46" y="161"/>
                    <a:pt x="49" y="168"/>
                  </a:cubicBezTo>
                  <a:cubicBezTo>
                    <a:pt x="65" y="196"/>
                    <a:pt x="65" y="196"/>
                    <a:pt x="65" y="196"/>
                  </a:cubicBezTo>
                  <a:cubicBezTo>
                    <a:pt x="69" y="203"/>
                    <a:pt x="70" y="212"/>
                    <a:pt x="68" y="220"/>
                  </a:cubicBezTo>
                  <a:cubicBezTo>
                    <a:pt x="64" y="235"/>
                    <a:pt x="64" y="235"/>
                    <a:pt x="64" y="235"/>
                  </a:cubicBezTo>
                  <a:cubicBezTo>
                    <a:pt x="63" y="238"/>
                    <a:pt x="65" y="240"/>
                    <a:pt x="67" y="242"/>
                  </a:cubicBezTo>
                  <a:cubicBezTo>
                    <a:pt x="84" y="252"/>
                    <a:pt x="84" y="252"/>
                    <a:pt x="84" y="252"/>
                  </a:cubicBezTo>
                  <a:cubicBezTo>
                    <a:pt x="86" y="253"/>
                    <a:pt x="89" y="253"/>
                    <a:pt x="91" y="251"/>
                  </a:cubicBezTo>
                  <a:cubicBezTo>
                    <a:pt x="104" y="240"/>
                    <a:pt x="104" y="240"/>
                    <a:pt x="104" y="240"/>
                  </a:cubicBezTo>
                  <a:cubicBezTo>
                    <a:pt x="110" y="235"/>
                    <a:pt x="117" y="233"/>
                    <a:pt x="125"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13131"/>
                </a:solidFill>
                <a:effectLst/>
                <a:uLnTx/>
                <a:uFillTx/>
                <a:latin typeface="Calibri" panose="020F0502020204030204" pitchFamily="34" charset="0"/>
                <a:ea typeface="+mn-ea"/>
                <a:cs typeface="Arial" panose="020B0604020202020204" pitchFamily="34" charset="0"/>
              </a:endParaRPr>
            </a:p>
          </p:txBody>
        </p:sp>
      </p:grpSp>
      <p:sp>
        <p:nvSpPr>
          <p:cNvPr id="296" name="TextBox 90">
            <a:extLst>
              <a:ext uri="{FF2B5EF4-FFF2-40B4-BE49-F238E27FC236}">
                <a16:creationId xmlns:a16="http://schemas.microsoft.com/office/drawing/2014/main" id="{1BF77E88-FA3E-7843-AF67-6D634AEA7467}"/>
              </a:ext>
            </a:extLst>
          </p:cNvPr>
          <p:cNvSpPr txBox="1">
            <a:spLocks noChangeArrowheads="1"/>
          </p:cNvSpPr>
          <p:nvPr/>
        </p:nvSpPr>
        <p:spPr bwMode="auto">
          <a:xfrm>
            <a:off x="9350899" y="4419937"/>
            <a:ext cx="1334550" cy="434278"/>
          </a:xfrm>
          <a:prstGeom prst="rect">
            <a:avLst/>
          </a:prstGeom>
          <a:noFill/>
          <a:ln w="9525">
            <a:noFill/>
            <a:miter lim="800000"/>
            <a:headEnd/>
            <a:tailEnd/>
          </a:ln>
        </p:spPr>
        <p:txBody>
          <a:bodyPr wrap="square" lIns="32159" tIns="32159" rIns="32159" bIns="32159">
            <a:spAutoFit/>
          </a:bodyPr>
          <a:lstStyle/>
          <a:p>
            <a:pPr lvl="0" algn="ctr" defTabSz="817000" eaLnBrk="1" fontAlgn="auto" hangingPunct="1">
              <a:spcBef>
                <a:spcPts val="0"/>
              </a:spcBef>
              <a:spcAft>
                <a:spcPts val="0"/>
              </a:spcAft>
              <a:defRPr/>
            </a:pPr>
            <a:r>
              <a:rPr lang="en-US" sz="800" kern="0" dirty="0">
                <a:solidFill>
                  <a:srgbClr val="414042"/>
                </a:solidFill>
                <a:ea typeface="ＭＳ Ｐゴシック" pitchFamily="34" charset="-128"/>
              </a:rPr>
              <a:t>Deploy filtered and if specified transformed connection profile to provided end-point  </a:t>
            </a:r>
            <a:endParaRPr kumimoji="0" lang="en-US" sz="8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endParaRPr>
          </a:p>
        </p:txBody>
      </p:sp>
      <p:cxnSp>
        <p:nvCxnSpPr>
          <p:cNvPr id="298" name="Straight Arrow Connector 297">
            <a:extLst>
              <a:ext uri="{FF2B5EF4-FFF2-40B4-BE49-F238E27FC236}">
                <a16:creationId xmlns:a16="http://schemas.microsoft.com/office/drawing/2014/main" id="{D750440B-BE44-1C40-89FF-C3EED93CCC30}"/>
              </a:ext>
            </a:extLst>
          </p:cNvPr>
          <p:cNvCxnSpPr>
            <a:cxnSpLocks/>
          </p:cNvCxnSpPr>
          <p:nvPr/>
        </p:nvCxnSpPr>
        <p:spPr>
          <a:xfrm flipV="1">
            <a:off x="10209042" y="4172201"/>
            <a:ext cx="913904" cy="6354"/>
          </a:xfrm>
          <a:prstGeom prst="straightConnector1">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299" name="Straight Arrow Connector 189">
            <a:extLst>
              <a:ext uri="{FF2B5EF4-FFF2-40B4-BE49-F238E27FC236}">
                <a16:creationId xmlns:a16="http://schemas.microsoft.com/office/drawing/2014/main" id="{1247D0B7-65E7-CB4D-92AD-3F73344056A0}"/>
              </a:ext>
            </a:extLst>
          </p:cNvPr>
          <p:cNvCxnSpPr>
            <a:cxnSpLocks/>
            <a:stCxn id="48" idx="0"/>
          </p:cNvCxnSpPr>
          <p:nvPr/>
        </p:nvCxnSpPr>
        <p:spPr>
          <a:xfrm rot="16200000" flipV="1">
            <a:off x="4000671" y="3813810"/>
            <a:ext cx="1391793" cy="2363293"/>
          </a:xfrm>
          <a:prstGeom prst="bentConnector2">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00" name="Straight Arrow Connector 189">
            <a:extLst>
              <a:ext uri="{FF2B5EF4-FFF2-40B4-BE49-F238E27FC236}">
                <a16:creationId xmlns:a16="http://schemas.microsoft.com/office/drawing/2014/main" id="{B7A79BAB-9C63-DD48-AECA-F0A1B840DD04}"/>
              </a:ext>
            </a:extLst>
          </p:cNvPr>
          <p:cNvCxnSpPr>
            <a:cxnSpLocks/>
            <a:stCxn id="48" idx="3"/>
            <a:endCxn id="296" idx="2"/>
          </p:cNvCxnSpPr>
          <p:nvPr/>
        </p:nvCxnSpPr>
        <p:spPr>
          <a:xfrm flipV="1">
            <a:off x="8121679" y="4854215"/>
            <a:ext cx="1896495" cy="1206470"/>
          </a:xfrm>
          <a:prstGeom prst="bentConnector2">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a16="http://schemas.microsoft.com/office/drawing/2014/main" id="{19571D3F-F245-7E41-A754-A5292D1777CF}"/>
              </a:ext>
            </a:extLst>
          </p:cNvPr>
          <p:cNvSpPr/>
          <p:nvPr/>
        </p:nvSpPr>
        <p:spPr>
          <a:xfrm>
            <a:off x="260833" y="361571"/>
            <a:ext cx="3046525" cy="415498"/>
          </a:xfrm>
          <a:prstGeom prst="rect">
            <a:avLst/>
          </a:prstGeom>
        </p:spPr>
        <p:txBody>
          <a:bodyPr wrap="square">
            <a:spAutoFit/>
          </a:bodyPr>
          <a:lstStyle/>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-j JSON_FILE, --json-file JSON_FILE</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File that holds the current version of your Control-M</a:t>
            </a:r>
          </a:p>
          <a:p>
            <a:r>
              <a:rPr lang="en-GB" sz="700" kern="0" dirty="0">
                <a:solidFill>
                  <a:srgbClr val="414042"/>
                </a:solidFill>
                <a:latin typeface="Consolas" panose="020B0609020204030204" pitchFamily="49" charset="0"/>
                <a:ea typeface="ＭＳ Ｐゴシック" pitchFamily="34" charset="-128"/>
                <a:cs typeface="Consolas" panose="020B0609020204030204" pitchFamily="49" charset="0"/>
              </a:rPr>
              <a:t>  job definition file</a:t>
            </a:r>
          </a:p>
        </p:txBody>
      </p:sp>
      <p:cxnSp>
        <p:nvCxnSpPr>
          <p:cNvPr id="301" name="Straight Arrow Connector 189">
            <a:extLst>
              <a:ext uri="{FF2B5EF4-FFF2-40B4-BE49-F238E27FC236}">
                <a16:creationId xmlns:a16="http://schemas.microsoft.com/office/drawing/2014/main" id="{A7AD1538-B5AB-5E41-BD00-60E938455844}"/>
              </a:ext>
            </a:extLst>
          </p:cNvPr>
          <p:cNvCxnSpPr>
            <a:cxnSpLocks/>
          </p:cNvCxnSpPr>
          <p:nvPr/>
        </p:nvCxnSpPr>
        <p:spPr>
          <a:xfrm>
            <a:off x="809024" y="785741"/>
            <a:ext cx="0" cy="2071751"/>
          </a:xfrm>
          <a:prstGeom prst="straightConnector1">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302" name="Straight Arrow Connector 254">
            <a:extLst>
              <a:ext uri="{FF2B5EF4-FFF2-40B4-BE49-F238E27FC236}">
                <a16:creationId xmlns:a16="http://schemas.microsoft.com/office/drawing/2014/main" id="{1115B9E6-625A-2142-B18D-13A72D106F39}"/>
              </a:ext>
            </a:extLst>
          </p:cNvPr>
          <p:cNvCxnSpPr>
            <a:cxnSpLocks/>
            <a:stCxn id="260" idx="0"/>
          </p:cNvCxnSpPr>
          <p:nvPr/>
        </p:nvCxnSpPr>
        <p:spPr>
          <a:xfrm rot="5400000" flipH="1" flipV="1">
            <a:off x="10235947" y="2565365"/>
            <a:ext cx="1378544" cy="812088"/>
          </a:xfrm>
          <a:prstGeom prst="bentConnector3">
            <a:avLst>
              <a:gd name="adj1" fmla="val 50000"/>
            </a:avLst>
          </a:prstGeom>
          <a:ln w="6350">
            <a:solidFill>
              <a:schemeClr val="accent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303" name="TextBox 90">
            <a:extLst>
              <a:ext uri="{FF2B5EF4-FFF2-40B4-BE49-F238E27FC236}">
                <a16:creationId xmlns:a16="http://schemas.microsoft.com/office/drawing/2014/main" id="{196E8D44-77B0-234E-86EB-8DD3C37475DD}"/>
              </a:ext>
            </a:extLst>
          </p:cNvPr>
          <p:cNvSpPr txBox="1">
            <a:spLocks noChangeArrowheads="1"/>
          </p:cNvSpPr>
          <p:nvPr/>
        </p:nvSpPr>
        <p:spPr bwMode="auto">
          <a:xfrm>
            <a:off x="10672038" y="1651340"/>
            <a:ext cx="1334550" cy="557389"/>
          </a:xfrm>
          <a:prstGeom prst="rect">
            <a:avLst/>
          </a:prstGeom>
          <a:solidFill>
            <a:srgbClr val="FD8301">
              <a:alpha val="51373"/>
            </a:srgbClr>
          </a:solid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Print deployment confirmation and the filtered and if specified transformed connection profile to console</a:t>
            </a:r>
          </a:p>
        </p:txBody>
      </p:sp>
      <p:sp>
        <p:nvSpPr>
          <p:cNvPr id="306" name="TextBox 90">
            <a:extLst>
              <a:ext uri="{FF2B5EF4-FFF2-40B4-BE49-F238E27FC236}">
                <a16:creationId xmlns:a16="http://schemas.microsoft.com/office/drawing/2014/main" id="{D320CE2E-471A-0B49-8E24-337DFDA55652}"/>
              </a:ext>
            </a:extLst>
          </p:cNvPr>
          <p:cNvSpPr txBox="1">
            <a:spLocks noChangeArrowheads="1"/>
          </p:cNvSpPr>
          <p:nvPr/>
        </p:nvSpPr>
        <p:spPr bwMode="auto">
          <a:xfrm>
            <a:off x="5890410" y="2605414"/>
            <a:ext cx="1334550" cy="280390"/>
          </a:xfrm>
          <a:prstGeom prst="rect">
            <a:avLst/>
          </a:prstGeom>
          <a:noFill/>
          <a:ln w="9525">
            <a:noFill/>
            <a:miter lim="800000"/>
            <a:headEnd/>
            <a:tailEnd/>
          </a:ln>
        </p:spPr>
        <p:txBody>
          <a:bodyPr wrap="square" lIns="32159" tIns="32159" rIns="32159" bIns="32159">
            <a:spAutoFit/>
          </a:bodyPr>
          <a:lstStyle/>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Skip this step if no </a:t>
            </a:r>
          </a:p>
          <a:p>
            <a:pPr marL="0" marR="0" lvl="0" indent="0" algn="ctr" defTabSz="817000"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srgbClr val="414042"/>
                </a:solidFill>
                <a:effectLst/>
                <a:uLnTx/>
                <a:uFillTx/>
                <a:latin typeface="Calibri" panose="020F0502020204030204" pitchFamily="34" charset="0"/>
                <a:ea typeface="ＭＳ Ｐゴシック" pitchFamily="34" charset="-128"/>
                <a:cs typeface="Arial" panose="020B0604020202020204" pitchFamily="34" charset="0"/>
              </a:rPr>
              <a:t>config file is specified</a:t>
            </a:r>
          </a:p>
        </p:txBody>
      </p:sp>
      <p:sp>
        <p:nvSpPr>
          <p:cNvPr id="105" name="Oval 104">
            <a:extLst>
              <a:ext uri="{FF2B5EF4-FFF2-40B4-BE49-F238E27FC236}">
                <a16:creationId xmlns:a16="http://schemas.microsoft.com/office/drawing/2014/main" id="{38C9999B-0C62-5E4E-AD0C-A5EB273030EA}"/>
              </a:ext>
            </a:extLst>
          </p:cNvPr>
          <p:cNvSpPr/>
          <p:nvPr/>
        </p:nvSpPr>
        <p:spPr>
          <a:xfrm>
            <a:off x="2131507" y="3467964"/>
            <a:ext cx="252000" cy="252000"/>
          </a:xfrm>
          <a:prstGeom prst="ellipse">
            <a:avLst/>
          </a:prstGeom>
          <a:solidFill>
            <a:schemeClr val="bg1"/>
          </a:solidFill>
          <a:ln w="19050">
            <a:solidFill>
              <a:srgbClr val="FD83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1400" kern="0" dirty="0">
                <a:solidFill>
                  <a:srgbClr val="414042"/>
                </a:solidFill>
                <a:latin typeface="Calibri" panose="020F0502020204030204" pitchFamily="34" charset="0"/>
                <a:ea typeface="ＭＳ Ｐゴシック" pitchFamily="34" charset="-128"/>
                <a:cs typeface="Arial" panose="020B0604020202020204" pitchFamily="34" charset="0"/>
              </a:rPr>
              <a:t>1</a:t>
            </a:r>
          </a:p>
        </p:txBody>
      </p:sp>
      <p:sp>
        <p:nvSpPr>
          <p:cNvPr id="313" name="Oval 312">
            <a:extLst>
              <a:ext uri="{FF2B5EF4-FFF2-40B4-BE49-F238E27FC236}">
                <a16:creationId xmlns:a16="http://schemas.microsoft.com/office/drawing/2014/main" id="{609846BA-E305-0048-973A-F791E94EDA0B}"/>
              </a:ext>
            </a:extLst>
          </p:cNvPr>
          <p:cNvSpPr/>
          <p:nvPr/>
        </p:nvSpPr>
        <p:spPr>
          <a:xfrm>
            <a:off x="3769899" y="3467964"/>
            <a:ext cx="252000" cy="252000"/>
          </a:xfrm>
          <a:prstGeom prst="ellipse">
            <a:avLst/>
          </a:prstGeom>
          <a:solidFill>
            <a:schemeClr val="bg1"/>
          </a:solidFill>
          <a:ln w="19050">
            <a:solidFill>
              <a:srgbClr val="FD83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1400" kern="0" dirty="0">
                <a:solidFill>
                  <a:srgbClr val="414042"/>
                </a:solidFill>
                <a:latin typeface="Calibri" panose="020F0502020204030204" pitchFamily="34" charset="0"/>
                <a:ea typeface="ＭＳ Ｐゴシック" pitchFamily="34" charset="-128"/>
                <a:cs typeface="Arial" panose="020B0604020202020204" pitchFamily="34" charset="0"/>
              </a:rPr>
              <a:t>2</a:t>
            </a:r>
          </a:p>
        </p:txBody>
      </p:sp>
      <p:sp>
        <p:nvSpPr>
          <p:cNvPr id="314" name="Oval 313">
            <a:extLst>
              <a:ext uri="{FF2B5EF4-FFF2-40B4-BE49-F238E27FC236}">
                <a16:creationId xmlns:a16="http://schemas.microsoft.com/office/drawing/2014/main" id="{077F9B81-1056-3D42-85EF-AF00E2E4DD2E}"/>
              </a:ext>
            </a:extLst>
          </p:cNvPr>
          <p:cNvSpPr/>
          <p:nvPr/>
        </p:nvSpPr>
        <p:spPr>
          <a:xfrm>
            <a:off x="5179799" y="3471670"/>
            <a:ext cx="252000" cy="252000"/>
          </a:xfrm>
          <a:prstGeom prst="ellipse">
            <a:avLst/>
          </a:prstGeom>
          <a:solidFill>
            <a:schemeClr val="bg1"/>
          </a:solidFill>
          <a:ln w="19050">
            <a:solidFill>
              <a:srgbClr val="FD83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1400" kern="0" dirty="0">
                <a:solidFill>
                  <a:srgbClr val="414042"/>
                </a:solidFill>
                <a:latin typeface="Calibri" panose="020F0502020204030204" pitchFamily="34" charset="0"/>
                <a:ea typeface="ＭＳ Ｐゴシック" pitchFamily="34" charset="-128"/>
                <a:cs typeface="Arial" panose="020B0604020202020204" pitchFamily="34" charset="0"/>
              </a:rPr>
              <a:t>3</a:t>
            </a:r>
          </a:p>
        </p:txBody>
      </p:sp>
      <p:sp>
        <p:nvSpPr>
          <p:cNvPr id="316" name="Oval 315">
            <a:extLst>
              <a:ext uri="{FF2B5EF4-FFF2-40B4-BE49-F238E27FC236}">
                <a16:creationId xmlns:a16="http://schemas.microsoft.com/office/drawing/2014/main" id="{5BB560CC-954E-4349-8DFD-304552CB6850}"/>
              </a:ext>
            </a:extLst>
          </p:cNvPr>
          <p:cNvSpPr/>
          <p:nvPr/>
        </p:nvSpPr>
        <p:spPr>
          <a:xfrm>
            <a:off x="9726567" y="1501320"/>
            <a:ext cx="252000" cy="252000"/>
          </a:xfrm>
          <a:prstGeom prst="ellipse">
            <a:avLst/>
          </a:prstGeom>
          <a:solidFill>
            <a:schemeClr val="bg1"/>
          </a:solidFill>
          <a:ln w="19050">
            <a:solidFill>
              <a:srgbClr val="FD83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1400" kern="0" dirty="0">
                <a:solidFill>
                  <a:srgbClr val="414042"/>
                </a:solidFill>
                <a:latin typeface="Calibri" panose="020F0502020204030204" pitchFamily="34" charset="0"/>
                <a:ea typeface="ＭＳ Ｐゴシック" pitchFamily="34" charset="-128"/>
                <a:cs typeface="Arial" panose="020B0604020202020204" pitchFamily="34" charset="0"/>
              </a:rPr>
              <a:t>4</a:t>
            </a:r>
          </a:p>
        </p:txBody>
      </p:sp>
      <p:sp>
        <p:nvSpPr>
          <p:cNvPr id="317" name="Oval 316">
            <a:extLst>
              <a:ext uri="{FF2B5EF4-FFF2-40B4-BE49-F238E27FC236}">
                <a16:creationId xmlns:a16="http://schemas.microsoft.com/office/drawing/2014/main" id="{E750F932-C58F-8546-9C17-D7219853E022}"/>
              </a:ext>
            </a:extLst>
          </p:cNvPr>
          <p:cNvSpPr/>
          <p:nvPr/>
        </p:nvSpPr>
        <p:spPr>
          <a:xfrm>
            <a:off x="7519394" y="4487559"/>
            <a:ext cx="252000" cy="252000"/>
          </a:xfrm>
          <a:prstGeom prst="ellipse">
            <a:avLst/>
          </a:prstGeom>
          <a:solidFill>
            <a:schemeClr val="bg1"/>
          </a:solidFill>
          <a:ln w="19050">
            <a:solidFill>
              <a:srgbClr val="FD830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1400" kern="0" dirty="0">
                <a:solidFill>
                  <a:srgbClr val="414042"/>
                </a:solidFill>
                <a:latin typeface="Calibri" panose="020F0502020204030204" pitchFamily="34" charset="0"/>
                <a:ea typeface="ＭＳ Ｐゴシック" pitchFamily="34" charset="-128"/>
                <a:cs typeface="Arial" panose="020B0604020202020204" pitchFamily="34" charset="0"/>
              </a:rPr>
              <a:t>5</a:t>
            </a:r>
          </a:p>
        </p:txBody>
      </p:sp>
    </p:spTree>
    <p:custDataLst>
      <p:tags r:id="rId1"/>
    </p:custDataLst>
    <p:extLst>
      <p:ext uri="{BB962C8B-B14F-4D97-AF65-F5344CB8AC3E}">
        <p14:creationId xmlns:p14="http://schemas.microsoft.com/office/powerpoint/2010/main" val="3886901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MC FY18 - White_A">
  <a:themeElements>
    <a:clrScheme name="BMC - Engage 2016">
      <a:dk1>
        <a:srgbClr val="FFFFFF"/>
      </a:dk1>
      <a:lt1>
        <a:sysClr val="window" lastClr="FFFFFF"/>
      </a:lt1>
      <a:dk2>
        <a:srgbClr val="FFFFFF"/>
      </a:dk2>
      <a:lt2>
        <a:srgbClr val="D9D8D9"/>
      </a:lt2>
      <a:accent1>
        <a:srgbClr val="F98700"/>
      </a:accent1>
      <a:accent2>
        <a:srgbClr val="00A79D"/>
      </a:accent2>
      <a:accent3>
        <a:srgbClr val="F86E00"/>
      </a:accent3>
      <a:accent4>
        <a:srgbClr val="D7DF0F"/>
      </a:accent4>
      <a:accent5>
        <a:srgbClr val="00B0F0"/>
      </a:accent5>
      <a:accent6>
        <a:srgbClr val="A7A99D"/>
      </a:accent6>
      <a:hlink>
        <a:srgbClr val="D9D8D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B83D3"/>
        </a:solidFill>
        <a:ln>
          <a:solidFill>
            <a:srgbClr val="0B83D3"/>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MC_ PPT_Template_2019 (2)" id="{34751734-C0E1-D74C-BC86-3C8607E99E87}" vid="{D2A7CBE9-CC3D-614F-9440-D8779A4A9861}"/>
    </a:ext>
  </a:extLst>
</a:theme>
</file>

<file path=ppt/theme/theme2.xml><?xml version="1.0" encoding="utf-8"?>
<a:theme xmlns:a="http://schemas.openxmlformats.org/drawingml/2006/main" name="3_BMC FY18 - White_A">
  <a:themeElements>
    <a:clrScheme name="BMC - Engage 2016">
      <a:dk1>
        <a:srgbClr val="FFFFFF"/>
      </a:dk1>
      <a:lt1>
        <a:sysClr val="window" lastClr="FFFFFF"/>
      </a:lt1>
      <a:dk2>
        <a:srgbClr val="FFFFFF"/>
      </a:dk2>
      <a:lt2>
        <a:srgbClr val="D9D8D9"/>
      </a:lt2>
      <a:accent1>
        <a:srgbClr val="F98700"/>
      </a:accent1>
      <a:accent2>
        <a:srgbClr val="00A79D"/>
      </a:accent2>
      <a:accent3>
        <a:srgbClr val="F86E00"/>
      </a:accent3>
      <a:accent4>
        <a:srgbClr val="D7DF0F"/>
      </a:accent4>
      <a:accent5>
        <a:srgbClr val="00B0F0"/>
      </a:accent5>
      <a:accent6>
        <a:srgbClr val="A7A99D"/>
      </a:accent6>
      <a:hlink>
        <a:srgbClr val="D9D8D9"/>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B83D3"/>
        </a:solidFill>
        <a:ln>
          <a:solidFill>
            <a:srgbClr val="0B83D3"/>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MC_ PPT_Template_2019 (2)" id="{34751734-C0E1-D74C-BC86-3C8607E99E87}" vid="{D2A7CBE9-CC3D-614F-9440-D8779A4A98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BMC FY18 - White_A</Template>
  <TotalTime>299</TotalTime>
  <Words>297</Words>
  <Application>Microsoft Macintosh PowerPoint</Application>
  <PresentationFormat>Widescreen</PresentationFormat>
  <Paragraphs>41</Paragraphs>
  <Slides>1</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vt:i4>
      </vt:variant>
    </vt:vector>
  </HeadingPairs>
  <TitlesOfParts>
    <vt:vector size="6" baseType="lpstr">
      <vt:lpstr>Arial</vt:lpstr>
      <vt:lpstr>Calibri</vt:lpstr>
      <vt:lpstr>Consolas</vt:lpstr>
      <vt:lpstr>BMC FY18 - White_A</vt:lpstr>
      <vt:lpstr>3_BMC FY18 - White_A</vt:lpstr>
      <vt:lpstr>PowerPoint Presentation</vt:lpstr>
    </vt:vector>
  </TitlesOfParts>
  <Manager>Creative Services</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Monte, Tijs</dc:creator>
  <cp:keywords>BMC Template Fy19</cp:keywords>
  <cp:lastModifiedBy>Monte, Tijs</cp:lastModifiedBy>
  <cp:revision>9</cp:revision>
  <cp:lastPrinted>2018-10-18T22:10:55Z</cp:lastPrinted>
  <dcterms:created xsi:type="dcterms:W3CDTF">2020-05-05T09:00:32Z</dcterms:created>
  <dcterms:modified xsi:type="dcterms:W3CDTF">2020-05-05T14:00:29Z</dcterms:modified>
</cp:coreProperties>
</file>